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2" r:id="rId4"/>
  </p:sldMasterIdLst>
  <p:notesMasterIdLst>
    <p:notesMasterId r:id="rId18"/>
  </p:notesMasterIdLst>
  <p:handoutMasterIdLst>
    <p:handoutMasterId r:id="rId19"/>
  </p:handoutMasterIdLst>
  <p:sldIdLst>
    <p:sldId id="274" r:id="rId5"/>
    <p:sldId id="280" r:id="rId6"/>
    <p:sldId id="262" r:id="rId7"/>
    <p:sldId id="279" r:id="rId8"/>
    <p:sldId id="264" r:id="rId9"/>
    <p:sldId id="281" r:id="rId10"/>
    <p:sldId id="275" r:id="rId11"/>
    <p:sldId id="277" r:id="rId12"/>
    <p:sldId id="278" r:id="rId13"/>
    <p:sldId id="265" r:id="rId14"/>
    <p:sldId id="269" r:id="rId15"/>
    <p:sldId id="282" r:id="rId16"/>
    <p:sldId id="273"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AB900"/>
    <a:srgbClr val="000000"/>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7CE84F3-28C3-443E-9E96-99CF82512B7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815" autoAdjust="0"/>
    <p:restoredTop sz="94714" autoAdjust="0"/>
  </p:normalViewPr>
  <p:slideViewPr>
    <p:cSldViewPr snapToGrid="0">
      <p:cViewPr varScale="1">
        <p:scale>
          <a:sx n="160" d="100"/>
          <a:sy n="160" d="100"/>
        </p:scale>
        <p:origin x="200" y="184"/>
      </p:cViewPr>
      <p:guideLst/>
    </p:cSldViewPr>
  </p:slideViewPr>
  <p:notesTextViewPr>
    <p:cViewPr>
      <p:scale>
        <a:sx n="1" d="1"/>
        <a:sy n="1" d="1"/>
      </p:scale>
      <p:origin x="0" y="0"/>
    </p:cViewPr>
  </p:notesTextViewPr>
  <p:notesViewPr>
    <p:cSldViewPr snapToGrid="0">
      <p:cViewPr varScale="1">
        <p:scale>
          <a:sx n="58" d="100"/>
          <a:sy n="58" d="100"/>
        </p:scale>
        <p:origin x="2965" y="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6E33EC2-9EC5-4E10-9144-86E86613D31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6F9F941-E752-4BD2-BA91-874CE8E1C01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A3DD978-A294-4268-829C-55C7EB5D9910}" type="datetimeFigureOut">
              <a:rPr lang="en-US" smtClean="0"/>
              <a:t>8/19/20</a:t>
            </a:fld>
            <a:endParaRPr lang="en-US" dirty="0"/>
          </a:p>
        </p:txBody>
      </p:sp>
      <p:sp>
        <p:nvSpPr>
          <p:cNvPr id="4" name="Footer Placeholder 3">
            <a:extLst>
              <a:ext uri="{FF2B5EF4-FFF2-40B4-BE49-F238E27FC236}">
                <a16:creationId xmlns:a16="http://schemas.microsoft.com/office/drawing/2014/main" id="{E77F5445-1C7B-4CE5-97AA-11FE3B0D1DF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639B5BE-3C96-4779-BAFC-FA6CC51DA2A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6CA8D4-27C8-4D41-90BD-AED8D47A3C12}" type="slidenum">
              <a:rPr lang="en-US" smtClean="0"/>
              <a:t>‹#›</a:t>
            </a:fld>
            <a:endParaRPr lang="en-US" dirty="0"/>
          </a:p>
        </p:txBody>
      </p:sp>
    </p:spTree>
    <p:extLst>
      <p:ext uri="{BB962C8B-B14F-4D97-AF65-F5344CB8AC3E}">
        <p14:creationId xmlns:p14="http://schemas.microsoft.com/office/powerpoint/2010/main" val="1125047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2E9404-0252-4823-AD24-A092A5EE9433}" type="datetimeFigureOut">
              <a:rPr lang="en-US" smtClean="0"/>
              <a:t>8/19/20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F972E0-5198-46C6-8EFE-44A646AD96EF}" type="slidenum">
              <a:rPr lang="en-US" smtClean="0"/>
              <a:t>‹#›</a:t>
            </a:fld>
            <a:endParaRPr lang="en-US" dirty="0"/>
          </a:p>
        </p:txBody>
      </p:sp>
    </p:spTree>
    <p:extLst>
      <p:ext uri="{BB962C8B-B14F-4D97-AF65-F5344CB8AC3E}">
        <p14:creationId xmlns:p14="http://schemas.microsoft.com/office/powerpoint/2010/main" val="2935691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template for students to design a field trip to a location for other students to view. Includes directions to the student of what to include on each slide and what content should be considered. </a:t>
            </a:r>
          </a:p>
        </p:txBody>
      </p:sp>
      <p:sp>
        <p:nvSpPr>
          <p:cNvPr id="4" name="Slide Number Placeholder 3"/>
          <p:cNvSpPr>
            <a:spLocks noGrp="1"/>
          </p:cNvSpPr>
          <p:nvPr>
            <p:ph type="sldNum" sz="quarter" idx="10"/>
          </p:nvPr>
        </p:nvSpPr>
        <p:spPr/>
        <p:txBody>
          <a:bodyPr/>
          <a:lstStyle/>
          <a:p>
            <a:fld id="{75F972E0-5198-46C6-8EFE-44A646AD96EF}" type="slidenum">
              <a:rPr lang="en-US" smtClean="0"/>
              <a:t>1</a:t>
            </a:fld>
            <a:endParaRPr lang="en-US" dirty="0"/>
          </a:p>
        </p:txBody>
      </p:sp>
    </p:spTree>
    <p:extLst>
      <p:ext uri="{BB962C8B-B14F-4D97-AF65-F5344CB8AC3E}">
        <p14:creationId xmlns:p14="http://schemas.microsoft.com/office/powerpoint/2010/main" val="1644345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ahoma" panose="020B0604030504040204" pitchFamily="34" charset="0"/>
                <a:ea typeface="Tahoma" panose="020B0604030504040204" pitchFamily="34" charset="0"/>
                <a:cs typeface="Tahoma" panose="020B0604030504040204" pitchFamily="34" charset="0"/>
              </a:rPr>
              <a:t>For example, Astoria</a:t>
            </a:r>
            <a:r>
              <a:rPr lang="en-US" baseline="0" dirty="0">
                <a:latin typeface="Tahoma" panose="020B0604030504040204" pitchFamily="34" charset="0"/>
                <a:ea typeface="Tahoma" panose="020B0604030504040204" pitchFamily="34" charset="0"/>
                <a:cs typeface="Tahoma" panose="020B0604030504040204" pitchFamily="34" charset="0"/>
              </a:rPr>
              <a:t> Oregon is a town on the Oregon coast well know for its starring role in the movie “The Goonies”.  Today, we will take a trip from our school to Astoria through miles and time…</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75F972E0-5198-46C6-8EFE-44A646AD96EF}" type="slidenum">
              <a:rPr lang="en-US" smtClean="0"/>
              <a:t>5</a:t>
            </a:fld>
            <a:endParaRPr lang="en-US" dirty="0"/>
          </a:p>
        </p:txBody>
      </p:sp>
    </p:spTree>
    <p:extLst>
      <p:ext uri="{BB962C8B-B14F-4D97-AF65-F5344CB8AC3E}">
        <p14:creationId xmlns:p14="http://schemas.microsoft.com/office/powerpoint/2010/main" val="434771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ahoma" panose="020B0604030504040204" pitchFamily="34" charset="0"/>
                <a:ea typeface="Tahoma" panose="020B0604030504040204" pitchFamily="34" charset="0"/>
                <a:cs typeface="Tahoma" panose="020B0604030504040204" pitchFamily="34" charset="0"/>
              </a:rPr>
              <a:t>For example, Astoria</a:t>
            </a:r>
            <a:r>
              <a:rPr lang="en-US" baseline="0" dirty="0">
                <a:latin typeface="Tahoma" panose="020B0604030504040204" pitchFamily="34" charset="0"/>
                <a:ea typeface="Tahoma" panose="020B0604030504040204" pitchFamily="34" charset="0"/>
                <a:cs typeface="Tahoma" panose="020B0604030504040204" pitchFamily="34" charset="0"/>
              </a:rPr>
              <a:t> Oregon is a town on the Oregon coast well know for its starring role in the movie “The Goonies”.  Today, we will take a trip from our school to Astoria through miles and time…</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75F972E0-5198-46C6-8EFE-44A646AD96EF}" type="slidenum">
              <a:rPr lang="en-US" smtClean="0"/>
              <a:t>6</a:t>
            </a:fld>
            <a:endParaRPr lang="en-US" dirty="0"/>
          </a:p>
        </p:txBody>
      </p:sp>
    </p:spTree>
    <p:extLst>
      <p:ext uri="{BB962C8B-B14F-4D97-AF65-F5344CB8AC3E}">
        <p14:creationId xmlns:p14="http://schemas.microsoft.com/office/powerpoint/2010/main" val="3779730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ahoma" panose="020B0604030504040204" pitchFamily="34" charset="0"/>
                <a:ea typeface="Tahoma" panose="020B0604030504040204" pitchFamily="34" charset="0"/>
                <a:cs typeface="Tahoma" panose="020B0604030504040204" pitchFamily="34" charset="0"/>
              </a:rPr>
              <a:t>For example, Astoria</a:t>
            </a:r>
            <a:r>
              <a:rPr lang="en-US" baseline="0" dirty="0">
                <a:latin typeface="Tahoma" panose="020B0604030504040204" pitchFamily="34" charset="0"/>
                <a:ea typeface="Tahoma" panose="020B0604030504040204" pitchFamily="34" charset="0"/>
                <a:cs typeface="Tahoma" panose="020B0604030504040204" pitchFamily="34" charset="0"/>
              </a:rPr>
              <a:t> Oregon is a town on the Oregon coast well know for its starring role in the movie “The Goonies”.  Today, we will take a trip from our school to Astoria through miles and time…</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75F972E0-5198-46C6-8EFE-44A646AD96EF}" type="slidenum">
              <a:rPr lang="en-US" smtClean="0"/>
              <a:t>7</a:t>
            </a:fld>
            <a:endParaRPr lang="en-US" dirty="0"/>
          </a:p>
        </p:txBody>
      </p:sp>
    </p:spTree>
    <p:extLst>
      <p:ext uri="{BB962C8B-B14F-4D97-AF65-F5344CB8AC3E}">
        <p14:creationId xmlns:p14="http://schemas.microsoft.com/office/powerpoint/2010/main" val="1595143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ahoma" panose="020B0604030504040204" pitchFamily="34" charset="0"/>
                <a:ea typeface="Tahoma" panose="020B0604030504040204" pitchFamily="34" charset="0"/>
                <a:cs typeface="Tahoma" panose="020B0604030504040204" pitchFamily="34" charset="0"/>
              </a:rPr>
              <a:t>For example, Astoria</a:t>
            </a:r>
            <a:r>
              <a:rPr lang="en-US" baseline="0" dirty="0">
                <a:latin typeface="Tahoma" panose="020B0604030504040204" pitchFamily="34" charset="0"/>
                <a:ea typeface="Tahoma" panose="020B0604030504040204" pitchFamily="34" charset="0"/>
                <a:cs typeface="Tahoma" panose="020B0604030504040204" pitchFamily="34" charset="0"/>
              </a:rPr>
              <a:t> Oregon is a town on the Oregon coast well know for its starring role in the movie “The Goonies”.  Today, we will take a trip from our school to Astoria through miles and time…</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75F972E0-5198-46C6-8EFE-44A646AD96EF}" type="slidenum">
              <a:rPr lang="en-US" smtClean="0"/>
              <a:t>8</a:t>
            </a:fld>
            <a:endParaRPr lang="en-US" dirty="0"/>
          </a:p>
        </p:txBody>
      </p:sp>
    </p:spTree>
    <p:extLst>
      <p:ext uri="{BB962C8B-B14F-4D97-AF65-F5344CB8AC3E}">
        <p14:creationId xmlns:p14="http://schemas.microsoft.com/office/powerpoint/2010/main" val="157891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ahoma" panose="020B0604030504040204" pitchFamily="34" charset="0"/>
                <a:ea typeface="Tahoma" panose="020B0604030504040204" pitchFamily="34" charset="0"/>
                <a:cs typeface="Tahoma" panose="020B0604030504040204" pitchFamily="34" charset="0"/>
              </a:rPr>
              <a:t>For example, Astoria</a:t>
            </a:r>
            <a:r>
              <a:rPr lang="en-US" baseline="0" dirty="0">
                <a:latin typeface="Tahoma" panose="020B0604030504040204" pitchFamily="34" charset="0"/>
                <a:ea typeface="Tahoma" panose="020B0604030504040204" pitchFamily="34" charset="0"/>
                <a:cs typeface="Tahoma" panose="020B0604030504040204" pitchFamily="34" charset="0"/>
              </a:rPr>
              <a:t> Oregon is a town on the Oregon coast well know for its starring role in the movie “The Goonies”.  Today, we will take a trip from our school to Astoria through miles and time…</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75F972E0-5198-46C6-8EFE-44A646AD96EF}" type="slidenum">
              <a:rPr lang="en-US" smtClean="0"/>
              <a:t>9</a:t>
            </a:fld>
            <a:endParaRPr lang="en-US" dirty="0"/>
          </a:p>
        </p:txBody>
      </p:sp>
    </p:spTree>
    <p:extLst>
      <p:ext uri="{BB962C8B-B14F-4D97-AF65-F5344CB8AC3E}">
        <p14:creationId xmlns:p14="http://schemas.microsoft.com/office/powerpoint/2010/main" val="2195599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ahoma" panose="020B0604030504040204" pitchFamily="34" charset="0"/>
                <a:ea typeface="Tahoma" panose="020B0604030504040204" pitchFamily="34" charset="0"/>
                <a:cs typeface="Tahoma" panose="020B0604030504040204" pitchFamily="34" charset="0"/>
              </a:rPr>
              <a:t>You can use this type of slide for text, images, shapes and tables</a:t>
            </a:r>
            <a:r>
              <a:rPr lang="en-US" baseline="0" dirty="0">
                <a:latin typeface="Tahoma" panose="020B0604030504040204" pitchFamily="34" charset="0"/>
                <a:ea typeface="Tahoma" panose="020B0604030504040204" pitchFamily="34" charset="0"/>
                <a:cs typeface="Tahoma" panose="020B0604030504040204" pitchFamily="34" charset="0"/>
              </a:rPr>
              <a:t> to help add information in a different way.  Duplicate this slide to add additional images of important location in your visit.</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75F972E0-5198-46C6-8EFE-44A646AD96EF}" type="slidenum">
              <a:rPr lang="en-US" smtClean="0"/>
              <a:t>11</a:t>
            </a:fld>
            <a:endParaRPr lang="en-US" dirty="0"/>
          </a:p>
        </p:txBody>
      </p:sp>
    </p:spTree>
    <p:extLst>
      <p:ext uri="{BB962C8B-B14F-4D97-AF65-F5344CB8AC3E}">
        <p14:creationId xmlns:p14="http://schemas.microsoft.com/office/powerpoint/2010/main" val="839836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13</a:t>
            </a:fld>
            <a:endParaRPr lang="en-US" dirty="0"/>
          </a:p>
        </p:txBody>
      </p:sp>
    </p:spTree>
    <p:extLst>
      <p:ext uri="{BB962C8B-B14F-4D97-AF65-F5344CB8AC3E}">
        <p14:creationId xmlns:p14="http://schemas.microsoft.com/office/powerpoint/2010/main" val="4037096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lvl1pPr>
              <a:defRPr>
                <a:solidFill>
                  <a:schemeClr val="bg1"/>
                </a:solidFill>
              </a:defRPr>
            </a:lvl1pPr>
          </a:lstStyle>
          <a:p>
            <a:fld id="{38386F08-408F-4BD2-A5F9-1FF72E18D3C3}" type="datetimeFigureOut">
              <a:rPr lang="en-US" noProof="0" smtClean="0"/>
              <a:pPr/>
              <a:t>8/19/20</a:t>
            </a:fld>
            <a:endParaRPr lang="en-US" noProof="0" dirty="0"/>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noProof="0" dirty="0"/>
              <a:t>Add a footer</a:t>
            </a:r>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42F0A33C-B6D6-454E-A4EA-5198AC78DEE3}" type="slidenum">
              <a:rPr lang="en-US" noProof="0" smtClean="0"/>
              <a:pPr/>
              <a:t>‹#›</a:t>
            </a:fld>
            <a:endParaRPr lang="en-US" noProof="0" dirty="0"/>
          </a:p>
        </p:txBody>
      </p:sp>
      <p:sp>
        <p:nvSpPr>
          <p:cNvPr id="17" name="Text Placeholder 16">
            <a:extLst>
              <a:ext uri="{FF2B5EF4-FFF2-40B4-BE49-F238E27FC236}">
                <a16:creationId xmlns:a16="http://schemas.microsoft.com/office/drawing/2014/main" id="{B941F392-55E3-4875-A0A8-7C2B611343C6}"/>
              </a:ext>
            </a:extLst>
          </p:cNvPr>
          <p:cNvSpPr>
            <a:spLocks noGrp="1"/>
          </p:cNvSpPr>
          <p:nvPr>
            <p:ph type="body" sz="quarter" idx="13" hasCustomPrompt="1"/>
          </p:nvPr>
        </p:nvSpPr>
        <p:spPr>
          <a:xfrm>
            <a:off x="10165359" y="599983"/>
            <a:ext cx="638175" cy="539750"/>
          </a:xfrm>
        </p:spPr>
        <p:txBody>
          <a:bodyPr anchor="ctr" anchorCtr="0">
            <a:noAutofit/>
          </a:bodyPr>
          <a:lstStyle>
            <a:lvl1pPr marL="0" indent="0" algn="ctr">
              <a:buNone/>
              <a:defRPr sz="2800">
                <a:solidFill>
                  <a:schemeClr val="bg1"/>
                </a:solidFill>
              </a:defRPr>
            </a:lvl1pPr>
            <a:lvl2pPr marL="228600" indent="0" algn="ctr">
              <a:buNone/>
              <a:defRPr sz="2800">
                <a:solidFill>
                  <a:schemeClr val="bg1"/>
                </a:solidFill>
              </a:defRPr>
            </a:lvl2pPr>
            <a:lvl3pPr marL="457200" indent="0" algn="ctr">
              <a:buNone/>
              <a:defRPr sz="2800">
                <a:solidFill>
                  <a:schemeClr val="bg1"/>
                </a:solidFill>
              </a:defRPr>
            </a:lvl3pPr>
            <a:lvl4pPr marL="685800" indent="0" algn="ctr">
              <a:buNone/>
              <a:defRPr sz="2800">
                <a:solidFill>
                  <a:schemeClr val="bg1"/>
                </a:solidFill>
              </a:defRPr>
            </a:lvl4pPr>
            <a:lvl5pPr marL="914400" indent="0" algn="ctr">
              <a:buNone/>
              <a:defRPr sz="28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16">
            <a:extLst>
              <a:ext uri="{FF2B5EF4-FFF2-40B4-BE49-F238E27FC236}">
                <a16:creationId xmlns:a16="http://schemas.microsoft.com/office/drawing/2014/main" id="{792D370F-01D2-4F21-BE9F-9951674A658E}"/>
              </a:ext>
            </a:extLst>
          </p:cNvPr>
          <p:cNvSpPr>
            <a:spLocks noGrp="1"/>
          </p:cNvSpPr>
          <p:nvPr>
            <p:ph type="body" sz="quarter" idx="14" hasCustomPrompt="1"/>
          </p:nvPr>
        </p:nvSpPr>
        <p:spPr>
          <a:xfrm>
            <a:off x="10805594" y="1242501"/>
            <a:ext cx="638175" cy="539750"/>
          </a:xfrm>
        </p:spPr>
        <p:txBody>
          <a:bodyPr anchor="ctr" anchorCtr="0">
            <a:noAutofit/>
          </a:bodyPr>
          <a:lstStyle>
            <a:lvl1pPr marL="0" indent="0" algn="ctr">
              <a:buNone/>
              <a:defRPr sz="2800">
                <a:solidFill>
                  <a:schemeClr val="bg1"/>
                </a:solidFill>
              </a:defRPr>
            </a:lvl1pPr>
            <a:lvl2pPr marL="228600" indent="0" algn="ctr">
              <a:buNone/>
              <a:defRPr sz="2800">
                <a:solidFill>
                  <a:schemeClr val="bg1"/>
                </a:solidFill>
              </a:defRPr>
            </a:lvl2pPr>
            <a:lvl3pPr marL="457200" indent="0" algn="ctr">
              <a:buNone/>
              <a:defRPr sz="2800">
                <a:solidFill>
                  <a:schemeClr val="bg1"/>
                </a:solidFill>
              </a:defRPr>
            </a:lvl3pPr>
            <a:lvl4pPr marL="685800" indent="0" algn="ctr">
              <a:buNone/>
              <a:defRPr sz="2800">
                <a:solidFill>
                  <a:schemeClr val="bg1"/>
                </a:solidFill>
              </a:defRPr>
            </a:lvl4pPr>
            <a:lvl5pPr marL="914400" indent="0" algn="ctr">
              <a:buNone/>
              <a:defRPr sz="28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F0D26AC6-BA38-4193-A559-922728758354}"/>
              </a:ext>
            </a:extLst>
          </p:cNvPr>
          <p:cNvSpPr>
            <a:spLocks noGrp="1"/>
          </p:cNvSpPr>
          <p:nvPr>
            <p:ph type="body" sz="quarter" idx="15" hasCustomPrompt="1"/>
          </p:nvPr>
        </p:nvSpPr>
        <p:spPr>
          <a:xfrm>
            <a:off x="10165359" y="1885019"/>
            <a:ext cx="638175" cy="539750"/>
          </a:xfrm>
        </p:spPr>
        <p:txBody>
          <a:bodyPr anchor="ctr" anchorCtr="0">
            <a:noAutofit/>
          </a:bodyPr>
          <a:lstStyle>
            <a:lvl1pPr marL="0" indent="0" algn="ctr">
              <a:buNone/>
              <a:defRPr sz="2800">
                <a:solidFill>
                  <a:schemeClr val="bg1"/>
                </a:solidFill>
              </a:defRPr>
            </a:lvl1pPr>
            <a:lvl2pPr marL="228600" indent="0" algn="ctr">
              <a:buNone/>
              <a:defRPr sz="2800"/>
            </a:lvl2pPr>
            <a:lvl3pPr marL="457200" indent="0" algn="ctr">
              <a:buNone/>
              <a:defRPr sz="2800"/>
            </a:lvl3pPr>
            <a:lvl4pPr marL="685800" indent="0" algn="ctr">
              <a:buNone/>
              <a:defRPr sz="2800"/>
            </a:lvl4pPr>
            <a:lvl5pPr marL="914400" indent="0" algn="ctr">
              <a:buNone/>
              <a:defRPr sz="2800"/>
            </a:lvl5pPr>
          </a:lstStyle>
          <a:p>
            <a:pPr lvl="0"/>
            <a:r>
              <a:rPr lang="en-US" noProof="0"/>
              <a:t>Edit Master text styles</a:t>
            </a:r>
          </a:p>
        </p:txBody>
      </p:sp>
      <p:sp>
        <p:nvSpPr>
          <p:cNvPr id="20" name="Text Placeholder 16">
            <a:extLst>
              <a:ext uri="{FF2B5EF4-FFF2-40B4-BE49-F238E27FC236}">
                <a16:creationId xmlns:a16="http://schemas.microsoft.com/office/drawing/2014/main" id="{E8BC1B5E-B477-4CD0-996D-5614FE4B3FE9}"/>
              </a:ext>
            </a:extLst>
          </p:cNvPr>
          <p:cNvSpPr>
            <a:spLocks noGrp="1"/>
          </p:cNvSpPr>
          <p:nvPr>
            <p:ph type="body" sz="quarter" idx="16" hasCustomPrompt="1"/>
          </p:nvPr>
        </p:nvSpPr>
        <p:spPr>
          <a:xfrm>
            <a:off x="9527184" y="1238157"/>
            <a:ext cx="638175" cy="539750"/>
          </a:xfrm>
        </p:spPr>
        <p:txBody>
          <a:bodyPr anchor="ctr" anchorCtr="0">
            <a:noAutofit/>
          </a:bodyPr>
          <a:lstStyle>
            <a:lvl1pPr marL="0" indent="0" algn="ctr">
              <a:buNone/>
              <a:defRPr sz="2800">
                <a:solidFill>
                  <a:schemeClr val="bg1"/>
                </a:solidFill>
              </a:defRPr>
            </a:lvl1pPr>
            <a:lvl2pPr marL="228600" indent="0" algn="ctr">
              <a:buNone/>
              <a:defRPr sz="2800"/>
            </a:lvl2pPr>
            <a:lvl3pPr marL="457200" indent="0" algn="ctr">
              <a:buNone/>
              <a:defRPr sz="2800"/>
            </a:lvl3pPr>
            <a:lvl4pPr marL="685800" indent="0" algn="ctr">
              <a:buNone/>
              <a:defRPr sz="2800"/>
            </a:lvl4pPr>
            <a:lvl5pPr marL="914400" indent="0" algn="ctr">
              <a:buNone/>
              <a:defRPr sz="2800"/>
            </a:lvl5pPr>
          </a:lstStyle>
          <a:p>
            <a:pPr lvl="0"/>
            <a:r>
              <a:rPr lang="en-US" noProof="0"/>
              <a:t>Edit Master text styles</a:t>
            </a:r>
          </a:p>
        </p:txBody>
      </p:sp>
      <p:sp>
        <p:nvSpPr>
          <p:cNvPr id="2" name="Title 1"/>
          <p:cNvSpPr>
            <a:spLocks noGrp="1"/>
          </p:cNvSpPr>
          <p:nvPr>
            <p:ph type="ctrTitle" hasCustomPrompt="1"/>
          </p:nvPr>
        </p:nvSpPr>
        <p:spPr bwMode="blackWhite">
          <a:xfrm>
            <a:off x="4311650" y="1512376"/>
            <a:ext cx="3568700" cy="1809943"/>
          </a:xfrm>
          <a:noFill/>
          <a:ln w="38100">
            <a:noFill/>
          </a:ln>
        </p:spPr>
        <p:txBody>
          <a:bodyPr lIns="274320" rIns="274320" anchor="ctr" anchorCtr="0">
            <a:normAutofit/>
          </a:bodyPr>
          <a:lstStyle>
            <a:lvl1pPr algn="ctr">
              <a:defRPr sz="3800" cap="none" baseline="0">
                <a:solidFill>
                  <a:schemeClr val="tx1"/>
                </a:solidFill>
                <a:latin typeface="+mj-lt"/>
                <a:ea typeface="Verdana" panose="020B0604030504040204" pitchFamily="34" charset="0"/>
              </a:defRPr>
            </a:lvl1pPr>
          </a:lstStyle>
          <a:p>
            <a:r>
              <a:rPr lang="en-US" noProof="0"/>
              <a:t>Click to edit master title style</a:t>
            </a:r>
          </a:p>
        </p:txBody>
      </p:sp>
      <p:sp>
        <p:nvSpPr>
          <p:cNvPr id="3" name="Subtitle 2"/>
          <p:cNvSpPr>
            <a:spLocks noGrp="1"/>
          </p:cNvSpPr>
          <p:nvPr>
            <p:ph type="subTitle" idx="1"/>
          </p:nvPr>
        </p:nvSpPr>
        <p:spPr>
          <a:xfrm>
            <a:off x="4311650" y="3322319"/>
            <a:ext cx="3568700" cy="2023304"/>
          </a:xfrm>
          <a:noFill/>
        </p:spPr>
        <p:txBody>
          <a:bodyPr anchor="ctr" anchorCtr="0">
            <a:normAutofit/>
          </a:bodyPr>
          <a:lstStyle>
            <a:lvl1pPr marL="0" indent="0" algn="ctr">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1715302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blackWhite">
          <a:xfrm>
            <a:off x="1600200" y="2386744"/>
            <a:ext cx="8991600" cy="1645920"/>
          </a:xfrm>
          <a:noFill/>
          <a:ln w="38100">
            <a:solidFill>
              <a:srgbClr val="FFFFFF"/>
            </a:solidFill>
          </a:ln>
        </p:spPr>
        <p:txBody>
          <a:bodyPr lIns="274320" rIns="274320" anchor="ctr" anchorCtr="1">
            <a:normAutofit/>
          </a:bodyPr>
          <a:lstStyle>
            <a:lvl1pPr algn="ctr">
              <a:defRPr sz="2400">
                <a:solidFill>
                  <a:srgbClr val="262626"/>
                </a:solidFill>
              </a:defRPr>
            </a:lvl1pPr>
          </a:lstStyle>
          <a:p>
            <a:r>
              <a:rPr lang="en-US" noProof="0"/>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18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Date Placeholder 6"/>
          <p:cNvSpPr>
            <a:spLocks noGrp="1"/>
          </p:cNvSpPr>
          <p:nvPr>
            <p:ph type="dt" sz="half" idx="10"/>
          </p:nvPr>
        </p:nvSpPr>
        <p:spPr/>
        <p:txBody>
          <a:bodyPr/>
          <a:lstStyle/>
          <a:p>
            <a:fld id="{38386F08-408F-4BD2-A5F9-1FF72E18D3C3}" type="datetimeFigureOut">
              <a:rPr lang="en-US" noProof="0" smtClean="0"/>
              <a:t>8/19/20</a:t>
            </a:fld>
            <a:endParaRPr lang="en-US" noProof="0" dirty="0"/>
          </a:p>
        </p:txBody>
      </p:sp>
      <p:sp>
        <p:nvSpPr>
          <p:cNvPr id="8" name="Footer Placeholder 7"/>
          <p:cNvSpPr>
            <a:spLocks noGrp="1"/>
          </p:cNvSpPr>
          <p:nvPr>
            <p:ph type="ftr" sz="quarter" idx="11"/>
          </p:nvPr>
        </p:nvSpPr>
        <p:spPr/>
        <p:txBody>
          <a:bodyPr/>
          <a:lstStyle/>
          <a:p>
            <a:r>
              <a:rPr lang="en-US" noProof="0" dirty="0"/>
              <a:t>Add a footer</a:t>
            </a:r>
          </a:p>
        </p:txBody>
      </p:sp>
      <p:sp>
        <p:nvSpPr>
          <p:cNvPr id="9" name="Slide Number Placeholder 8"/>
          <p:cNvSpPr>
            <a:spLocks noGrp="1"/>
          </p:cNvSpPr>
          <p:nvPr>
            <p:ph type="sldNum" sz="quarter" idx="12"/>
          </p:nvPr>
        </p:nvSpPr>
        <p:spPr/>
        <p:txBody>
          <a:bodyPr/>
          <a:lstStyle/>
          <a:p>
            <a:fld id="{42F0A33C-B6D6-454E-A4EA-5198AC78DEE3}" type="slidenum">
              <a:rPr lang="en-US" noProof="0" smtClean="0"/>
              <a:t>‹#›</a:t>
            </a:fld>
            <a:endParaRPr lang="en-US" noProof="0" dirty="0"/>
          </a:p>
        </p:txBody>
      </p:sp>
    </p:spTree>
    <p:extLst>
      <p:ext uri="{BB962C8B-B14F-4D97-AF65-F5344CB8AC3E}">
        <p14:creationId xmlns:p14="http://schemas.microsoft.com/office/powerpoint/2010/main" val="328737422"/>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Section Header">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68440A-E3ED-426B-A1F8-1D7557F9584D}"/>
              </a:ext>
            </a:extLst>
          </p:cNvPr>
          <p:cNvSpPr/>
          <p:nvPr userDrawn="1"/>
        </p:nvSpPr>
        <p:spPr>
          <a:xfrm>
            <a:off x="0" y="3648173"/>
            <a:ext cx="12192000" cy="3209827"/>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noProof="0" dirty="0"/>
          </a:p>
        </p:txBody>
      </p:sp>
      <p:sp>
        <p:nvSpPr>
          <p:cNvPr id="2" name="Title 1"/>
          <p:cNvSpPr>
            <a:spLocks noGrp="1"/>
          </p:cNvSpPr>
          <p:nvPr>
            <p:ph type="ctrTitle" hasCustomPrompt="1"/>
          </p:nvPr>
        </p:nvSpPr>
        <p:spPr bwMode="blackWhite">
          <a:xfrm>
            <a:off x="1600200" y="1887121"/>
            <a:ext cx="8991600" cy="1645920"/>
          </a:xfrm>
          <a:noFill/>
          <a:ln w="38100">
            <a:solidFill>
              <a:srgbClr val="FFFFFF"/>
            </a:solidFill>
          </a:ln>
        </p:spPr>
        <p:txBody>
          <a:bodyPr lIns="274320" rIns="274320" anchor="ctr" anchorCtr="1">
            <a:normAutofit/>
          </a:bodyPr>
          <a:lstStyle>
            <a:lvl1pPr algn="ctr">
              <a:defRPr sz="3600">
                <a:solidFill>
                  <a:schemeClr val="tx1"/>
                </a:solidFill>
              </a:defRPr>
            </a:lvl1pPr>
          </a:lstStyle>
          <a:p>
            <a:r>
              <a:rPr lang="en-US" noProof="0"/>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Date Placeholder 6"/>
          <p:cNvSpPr>
            <a:spLocks noGrp="1"/>
          </p:cNvSpPr>
          <p:nvPr>
            <p:ph type="dt" sz="half" idx="10"/>
          </p:nvPr>
        </p:nvSpPr>
        <p:spPr/>
        <p:txBody>
          <a:bodyPr/>
          <a:lstStyle>
            <a:lvl1pPr>
              <a:defRPr>
                <a:solidFill>
                  <a:schemeClr val="bg1"/>
                </a:solidFill>
              </a:defRPr>
            </a:lvl1pPr>
          </a:lstStyle>
          <a:p>
            <a:fld id="{38386F08-408F-4BD2-A5F9-1FF72E18D3C3}" type="datetimeFigureOut">
              <a:rPr lang="en-US" noProof="0" smtClean="0"/>
              <a:pPr/>
              <a:t>8/19/20</a:t>
            </a:fld>
            <a:endParaRPr lang="en-US" noProof="0" dirty="0"/>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noProof="0" dirty="0"/>
              <a:t>Add a footer</a:t>
            </a:r>
          </a:p>
        </p:txBody>
      </p:sp>
      <p:sp>
        <p:nvSpPr>
          <p:cNvPr id="9" name="Slide Number Placeholder 8"/>
          <p:cNvSpPr>
            <a:spLocks noGrp="1"/>
          </p:cNvSpPr>
          <p:nvPr>
            <p:ph type="sldNum" sz="quarter" idx="12"/>
          </p:nvPr>
        </p:nvSpPr>
        <p:spPr/>
        <p:txBody>
          <a:bodyPr/>
          <a:lstStyle/>
          <a:p>
            <a:fld id="{42F0A33C-B6D6-454E-A4EA-5198AC78DEE3}" type="slidenum">
              <a:rPr lang="en-US" noProof="0" smtClean="0"/>
              <a:t>‹#›</a:t>
            </a:fld>
            <a:endParaRPr lang="en-US" noProof="0" dirty="0"/>
          </a:p>
        </p:txBody>
      </p:sp>
    </p:spTree>
    <p:extLst>
      <p:ext uri="{BB962C8B-B14F-4D97-AF65-F5344CB8AC3E}">
        <p14:creationId xmlns:p14="http://schemas.microsoft.com/office/powerpoint/2010/main" val="2249634510"/>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noFill/>
          <a:ln>
            <a:solidFill>
              <a:schemeClr val="accent2"/>
            </a:solidFill>
          </a:ln>
        </p:spPr>
        <p:txBody>
          <a:bodyPr/>
          <a:lstStyle/>
          <a:p>
            <a:r>
              <a:rPr lang="en-US" noProof="0"/>
              <a:t>Click to edit master title style</a:t>
            </a:r>
          </a:p>
        </p:txBody>
      </p:sp>
      <p:sp>
        <p:nvSpPr>
          <p:cNvPr id="3" name="Content Placeholder 2"/>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38386F08-408F-4BD2-A5F9-1FF72E18D3C3}" type="datetimeFigureOut">
              <a:rPr lang="en-US" noProof="0" smtClean="0"/>
              <a:t>8/19/20</a:t>
            </a:fld>
            <a:endParaRPr lang="en-US" noProof="0" dirty="0"/>
          </a:p>
        </p:txBody>
      </p:sp>
      <p:sp>
        <p:nvSpPr>
          <p:cNvPr id="8" name="Footer Placeholder 7"/>
          <p:cNvSpPr>
            <a:spLocks noGrp="1"/>
          </p:cNvSpPr>
          <p:nvPr>
            <p:ph type="ftr" sz="quarter" idx="11"/>
          </p:nvPr>
        </p:nvSpPr>
        <p:spPr/>
        <p:txBody>
          <a:bodyPr/>
          <a:lstStyle/>
          <a:p>
            <a:r>
              <a:rPr lang="en-US" noProof="0" dirty="0"/>
              <a:t>Add a footer</a:t>
            </a:r>
          </a:p>
        </p:txBody>
      </p:sp>
      <p:sp>
        <p:nvSpPr>
          <p:cNvPr id="9" name="Slide Number Placeholder 8"/>
          <p:cNvSpPr>
            <a:spLocks noGrp="1"/>
          </p:cNvSpPr>
          <p:nvPr>
            <p:ph type="sldNum" sz="quarter" idx="12"/>
          </p:nvPr>
        </p:nvSpPr>
        <p:spPr/>
        <p:txBody>
          <a:bodyPr/>
          <a:lstStyle/>
          <a:p>
            <a:fld id="{42F0A33C-B6D6-454E-A4EA-5198AC78DEE3}" type="slidenum">
              <a:rPr lang="en-US" noProof="0" smtClean="0"/>
              <a:t>‹#›</a:t>
            </a:fld>
            <a:endParaRPr lang="en-US" noProof="0" dirty="0"/>
          </a:p>
        </p:txBody>
      </p:sp>
      <p:sp>
        <p:nvSpPr>
          <p:cNvPr id="10" name="Rectangle 9">
            <a:extLst>
              <a:ext uri="{FF2B5EF4-FFF2-40B4-BE49-F238E27FC236}">
                <a16:creationId xmlns:a16="http://schemas.microsoft.com/office/drawing/2014/main" id="{C0B668FB-6A04-4C02-A197-0044D616A95A}"/>
              </a:ext>
            </a:extLst>
          </p:cNvPr>
          <p:cNvSpPr/>
          <p:nvPr userDrawn="1"/>
        </p:nvSpPr>
        <p:spPr>
          <a:xfrm>
            <a:off x="-15240" y="-1"/>
            <a:ext cx="365760" cy="6876000"/>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0386430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noFill/>
          <a:ln>
            <a:noFill/>
          </a:ln>
        </p:spPr>
        <p:txBody>
          <a:bodyPr/>
          <a:lstStyle/>
          <a:p>
            <a:r>
              <a:rPr lang="en-US" noProof="0"/>
              <a:t>Click to edit master title style</a:t>
            </a:r>
          </a:p>
        </p:txBody>
      </p:sp>
      <p:sp>
        <p:nvSpPr>
          <p:cNvPr id="3" name="Content Placeholder 2"/>
          <p:cNvSpPr>
            <a:spLocks noGrp="1"/>
          </p:cNvSpPr>
          <p:nvPr>
            <p:ph sz="half" idx="1" hasCustomPrompt="1"/>
          </p:nvPr>
        </p:nvSpPr>
        <p:spPr>
          <a:xfrm>
            <a:off x="1581912" y="2638044"/>
            <a:ext cx="4271771" cy="310198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hasCustomPrompt="1"/>
          </p:nvPr>
        </p:nvSpPr>
        <p:spPr>
          <a:xfrm>
            <a:off x="6338315" y="2638044"/>
            <a:ext cx="4270247" cy="310198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Date Placeholder 7"/>
          <p:cNvSpPr>
            <a:spLocks noGrp="1"/>
          </p:cNvSpPr>
          <p:nvPr>
            <p:ph type="dt" sz="half" idx="10"/>
          </p:nvPr>
        </p:nvSpPr>
        <p:spPr/>
        <p:txBody>
          <a:bodyPr/>
          <a:lstStyle/>
          <a:p>
            <a:fld id="{38386F08-408F-4BD2-A5F9-1FF72E18D3C3}" type="datetimeFigureOut">
              <a:rPr lang="en-US" noProof="0" smtClean="0"/>
              <a:t>8/19/20</a:t>
            </a:fld>
            <a:endParaRPr lang="en-US" noProof="0" dirty="0"/>
          </a:p>
        </p:txBody>
      </p:sp>
      <p:sp>
        <p:nvSpPr>
          <p:cNvPr id="9" name="Footer Placeholder 8"/>
          <p:cNvSpPr>
            <a:spLocks noGrp="1"/>
          </p:cNvSpPr>
          <p:nvPr>
            <p:ph type="ftr" sz="quarter" idx="11"/>
          </p:nvPr>
        </p:nvSpPr>
        <p:spPr/>
        <p:txBody>
          <a:bodyPr/>
          <a:lstStyle/>
          <a:p>
            <a:r>
              <a:rPr lang="en-US" noProof="0" dirty="0"/>
              <a:t>Add a footer</a:t>
            </a:r>
          </a:p>
        </p:txBody>
      </p:sp>
      <p:sp>
        <p:nvSpPr>
          <p:cNvPr id="10" name="Slide Number Placeholder 9"/>
          <p:cNvSpPr>
            <a:spLocks noGrp="1"/>
          </p:cNvSpPr>
          <p:nvPr>
            <p:ph type="sldNum" sz="quarter" idx="12"/>
          </p:nvPr>
        </p:nvSpPr>
        <p:spPr/>
        <p:txBody>
          <a:bodyPr/>
          <a:lstStyle/>
          <a:p>
            <a:fld id="{42F0A33C-B6D6-454E-A4EA-5198AC78DEE3}" type="slidenum">
              <a:rPr lang="en-US" noProof="0" smtClean="0"/>
              <a:t>‹#›</a:t>
            </a:fld>
            <a:endParaRPr lang="en-US" noProof="0" dirty="0"/>
          </a:p>
        </p:txBody>
      </p:sp>
      <p:sp>
        <p:nvSpPr>
          <p:cNvPr id="11" name="Rectangle 10">
            <a:extLst>
              <a:ext uri="{FF2B5EF4-FFF2-40B4-BE49-F238E27FC236}">
                <a16:creationId xmlns:a16="http://schemas.microsoft.com/office/drawing/2014/main" id="{E972FC25-236C-4A4E-83A6-4EBE36B8339C}"/>
              </a:ext>
            </a:extLst>
          </p:cNvPr>
          <p:cNvSpPr/>
          <p:nvPr userDrawn="1"/>
        </p:nvSpPr>
        <p:spPr>
          <a:xfrm>
            <a:off x="-15240" y="-1"/>
            <a:ext cx="365760" cy="6876000"/>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795522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583436" y="2313433"/>
            <a:ext cx="4270248" cy="704087"/>
          </a:xfrm>
        </p:spPr>
        <p:txBody>
          <a:bodyPr vert="horz" lIns="91440" tIns="45720" rIns="91440" bIns="45720" rtlCol="0" anchor="b">
            <a:normAutofit/>
          </a:bodyPr>
          <a:lstStyle>
            <a:lvl1pPr marL="0" indent="0">
              <a:buNone/>
              <a:defRPr lang="en-US" sz="2400" b="1" dirty="0">
                <a:solidFill>
                  <a:schemeClr val="bg1"/>
                </a:solidFill>
              </a:defRPr>
            </a:lvl1pPr>
          </a:lstStyle>
          <a:p>
            <a:pPr marL="228600" lvl="0" indent="-228600"/>
            <a:r>
              <a:rPr lang="en-US" noProof="0"/>
              <a:t>Edit Master Text Styles</a:t>
            </a:r>
          </a:p>
        </p:txBody>
      </p:sp>
      <p:sp>
        <p:nvSpPr>
          <p:cNvPr id="4" name="Content Placeholder 3"/>
          <p:cNvSpPr>
            <a:spLocks noGrp="1"/>
          </p:cNvSpPr>
          <p:nvPr>
            <p:ph sz="half" idx="2" hasCustomPrompt="1"/>
          </p:nvPr>
        </p:nvSpPr>
        <p:spPr>
          <a:xfrm>
            <a:off x="1583436" y="3143250"/>
            <a:ext cx="4270248" cy="25967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p:cNvSpPr>
            <a:spLocks noGrp="1"/>
          </p:cNvSpPr>
          <p:nvPr>
            <p:ph sz="quarter" idx="4" hasCustomPrompt="1"/>
          </p:nvPr>
        </p:nvSpPr>
        <p:spPr>
          <a:xfrm>
            <a:off x="6338316" y="3143250"/>
            <a:ext cx="4253484" cy="25967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lvl1pPr>
              <a:defRPr>
                <a:solidFill>
                  <a:schemeClr val="bg1">
                    <a:alpha val="70000"/>
                  </a:schemeClr>
                </a:solidFill>
              </a:defRPr>
            </a:lvl1pPr>
          </a:lstStyle>
          <a:p>
            <a:fld id="{38386F08-408F-4BD2-A5F9-1FF72E18D3C3}" type="datetimeFigureOut">
              <a:rPr lang="en-US" noProof="0" smtClean="0"/>
              <a:pPr/>
              <a:t>8/19/20</a:t>
            </a:fld>
            <a:endParaRPr lang="en-US" noProof="0" dirty="0"/>
          </a:p>
        </p:txBody>
      </p:sp>
      <p:sp>
        <p:nvSpPr>
          <p:cNvPr id="8" name="Footer Placeholder 7"/>
          <p:cNvSpPr>
            <a:spLocks noGrp="1"/>
          </p:cNvSpPr>
          <p:nvPr>
            <p:ph type="ftr" sz="quarter" idx="11"/>
          </p:nvPr>
        </p:nvSpPr>
        <p:spPr/>
        <p:txBody>
          <a:bodyPr/>
          <a:lstStyle>
            <a:lvl1pPr>
              <a:defRPr>
                <a:solidFill>
                  <a:schemeClr val="bg1">
                    <a:alpha val="70000"/>
                  </a:schemeClr>
                </a:solidFill>
              </a:defRPr>
            </a:lvl1pPr>
          </a:lstStyle>
          <a:p>
            <a:r>
              <a:rPr lang="en-US" noProof="0" dirty="0"/>
              <a:t>Add a footer</a:t>
            </a:r>
          </a:p>
        </p:txBody>
      </p:sp>
      <p:sp>
        <p:nvSpPr>
          <p:cNvPr id="9" name="Slide Number Placeholder 8"/>
          <p:cNvSpPr>
            <a:spLocks noGrp="1"/>
          </p:cNvSpPr>
          <p:nvPr>
            <p:ph type="sldNum" sz="quarter" idx="12"/>
          </p:nvPr>
        </p:nvSpPr>
        <p:spPr/>
        <p:txBody>
          <a:bodyPr/>
          <a:lstStyle/>
          <a:p>
            <a:fld id="{42F0A33C-B6D6-454E-A4EA-5198AC78DEE3}" type="slidenum">
              <a:rPr lang="en-US" noProof="0" smtClean="0"/>
              <a:t>‹#›</a:t>
            </a:fld>
            <a:endParaRPr lang="en-US" noProof="0" dirty="0"/>
          </a:p>
        </p:txBody>
      </p:sp>
      <p:sp>
        <p:nvSpPr>
          <p:cNvPr id="10" name="Title 9"/>
          <p:cNvSpPr>
            <a:spLocks noGrp="1"/>
          </p:cNvSpPr>
          <p:nvPr>
            <p:ph type="title" hasCustomPrompt="1"/>
          </p:nvPr>
        </p:nvSpPr>
        <p:spPr bwMode="gray">
          <a:noFill/>
          <a:ln>
            <a:solidFill>
              <a:schemeClr val="bg1"/>
            </a:solidFill>
          </a:ln>
        </p:spPr>
        <p:txBody>
          <a:bodyPr/>
          <a:lstStyle/>
          <a:p>
            <a:r>
              <a:rPr lang="en-US" noProof="0"/>
              <a:t>Click to edit master title style</a:t>
            </a:r>
          </a:p>
        </p:txBody>
      </p:sp>
      <p:sp>
        <p:nvSpPr>
          <p:cNvPr id="12" name="Text Placeholder 4">
            <a:extLst>
              <a:ext uri="{FF2B5EF4-FFF2-40B4-BE49-F238E27FC236}">
                <a16:creationId xmlns:a16="http://schemas.microsoft.com/office/drawing/2014/main" id="{7CC6D812-2BC4-484A-A3B0-D751943CAC28}"/>
              </a:ext>
            </a:extLst>
          </p:cNvPr>
          <p:cNvSpPr>
            <a:spLocks noGrp="1"/>
          </p:cNvSpPr>
          <p:nvPr>
            <p:ph type="body" sz="quarter" idx="3" hasCustomPrompt="1"/>
          </p:nvPr>
        </p:nvSpPr>
        <p:spPr>
          <a:xfrm>
            <a:off x="6304927" y="2313433"/>
            <a:ext cx="4270248" cy="704088"/>
          </a:xfrm>
        </p:spPr>
        <p:txBody>
          <a:bodyPr anchor="b"/>
          <a:lstStyle>
            <a:lvl1pPr marL="0" indent="0">
              <a:buFont typeface="Arial" panose="020B0604020202020204" pitchFamily="34" charse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074450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459962" y="6324918"/>
            <a:ext cx="365760" cy="365760"/>
          </a:xfrm>
        </p:spPr>
        <p:txBody>
          <a:bodyPr/>
          <a:lstStyle/>
          <a:p>
            <a:fld id="{42F0A33C-B6D6-454E-A4EA-5198AC78DEE3}" type="slidenum">
              <a:rPr lang="en-US" noProof="0" smtClean="0"/>
              <a:t>‹#›</a:t>
            </a:fld>
            <a:endParaRPr lang="en-US" noProof="0" dirty="0"/>
          </a:p>
        </p:txBody>
      </p:sp>
      <p:sp>
        <p:nvSpPr>
          <p:cNvPr id="3" name="Date Placeholder 2"/>
          <p:cNvSpPr>
            <a:spLocks noGrp="1"/>
          </p:cNvSpPr>
          <p:nvPr>
            <p:ph type="dt" sz="half" idx="10"/>
          </p:nvPr>
        </p:nvSpPr>
        <p:spPr>
          <a:xfrm>
            <a:off x="8644389" y="6345814"/>
            <a:ext cx="2753746" cy="323968"/>
          </a:xfrm>
        </p:spPr>
        <p:txBody>
          <a:bodyPr/>
          <a:lstStyle/>
          <a:p>
            <a:fld id="{38386F08-408F-4BD2-A5F9-1FF72E18D3C3}" type="datetimeFigureOut">
              <a:rPr lang="en-US" noProof="0" smtClean="0"/>
              <a:t>8/19/20</a:t>
            </a:fld>
            <a:endParaRPr lang="en-US" noProof="0" dirty="0"/>
          </a:p>
        </p:txBody>
      </p:sp>
      <p:sp>
        <p:nvSpPr>
          <p:cNvPr id="4" name="Footer Placeholder 3"/>
          <p:cNvSpPr>
            <a:spLocks noGrp="1"/>
          </p:cNvSpPr>
          <p:nvPr>
            <p:ph type="ftr" sz="quarter" idx="11"/>
          </p:nvPr>
        </p:nvSpPr>
        <p:spPr>
          <a:xfrm>
            <a:off x="457200" y="6403848"/>
            <a:ext cx="5901189" cy="320040"/>
          </a:xfrm>
        </p:spPr>
        <p:txBody>
          <a:bodyPr/>
          <a:lstStyle/>
          <a:p>
            <a:r>
              <a:rPr lang="en-US" noProof="0" dirty="0"/>
              <a:t>Add a footer</a:t>
            </a:r>
          </a:p>
        </p:txBody>
      </p:sp>
      <p:sp>
        <p:nvSpPr>
          <p:cNvPr id="21" name="Rectangle 20">
            <a:extLst>
              <a:ext uri="{FF2B5EF4-FFF2-40B4-BE49-F238E27FC236}">
                <a16:creationId xmlns:a16="http://schemas.microsoft.com/office/drawing/2014/main" id="{64070FEF-D9D1-45DF-A806-9CA5B8270E72}"/>
              </a:ext>
            </a:extLst>
          </p:cNvPr>
          <p:cNvSpPr/>
          <p:nvPr userDrawn="1"/>
        </p:nvSpPr>
        <p:spPr>
          <a:xfrm>
            <a:off x="-15240" y="-1"/>
            <a:ext cx="365760" cy="6876000"/>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76C8A7AD-2B2B-4A1B-8A04-1B8223844A00}"/>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346313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386F08-408F-4BD2-A5F9-1FF72E18D3C3}" type="datetimeFigureOut">
              <a:rPr lang="en-US" noProof="0" smtClean="0"/>
              <a:t>8/19/20</a:t>
            </a:fld>
            <a:endParaRPr lang="en-US" noProof="0" dirty="0"/>
          </a:p>
        </p:txBody>
      </p:sp>
      <p:sp>
        <p:nvSpPr>
          <p:cNvPr id="4" name="Footer Placeholder 3"/>
          <p:cNvSpPr>
            <a:spLocks noGrp="1"/>
          </p:cNvSpPr>
          <p:nvPr>
            <p:ph type="ftr" sz="quarter" idx="11"/>
          </p:nvPr>
        </p:nvSpPr>
        <p:spPr/>
        <p:txBody>
          <a:bodyPr/>
          <a:lstStyle/>
          <a:p>
            <a:r>
              <a:rPr lang="en-US" noProof="0" dirty="0"/>
              <a:t>Add a footer</a:t>
            </a:r>
          </a:p>
        </p:txBody>
      </p:sp>
      <p:sp>
        <p:nvSpPr>
          <p:cNvPr id="5" name="Slide Number Placeholder 4"/>
          <p:cNvSpPr>
            <a:spLocks noGrp="1"/>
          </p:cNvSpPr>
          <p:nvPr>
            <p:ph type="sldNum" sz="quarter" idx="12"/>
          </p:nvPr>
        </p:nvSpPr>
        <p:spPr/>
        <p:txBody>
          <a:bodyPr/>
          <a:lstStyle/>
          <a:p>
            <a:fld id="{42F0A33C-B6D6-454E-A4EA-5198AC78DEE3}" type="slidenum">
              <a:rPr lang="en-US" noProof="0" smtClean="0"/>
              <a:t>‹#›</a:t>
            </a:fld>
            <a:endParaRPr lang="en-US" noProof="0" dirty="0"/>
          </a:p>
        </p:txBody>
      </p:sp>
    </p:spTree>
    <p:extLst>
      <p:ext uri="{BB962C8B-B14F-4D97-AF65-F5344CB8AC3E}">
        <p14:creationId xmlns:p14="http://schemas.microsoft.com/office/powerpoint/2010/main" val="1930181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
          <a:xfrm>
            <a:off x="688624" y="594360"/>
            <a:ext cx="10893775" cy="1962150"/>
          </a:xfrm>
          <a:noFill/>
          <a:ln w="38100">
            <a:solidFill>
              <a:schemeClr val="bg1"/>
            </a:solidFill>
          </a:ln>
        </p:spPr>
        <p:txBody>
          <a:bodyPr lIns="72000" tIns="72000" rIns="72000" bIns="72000" anchor="t" anchorCtr="0">
            <a:normAutofit/>
          </a:bodyPr>
          <a:lstStyle>
            <a:lvl1pPr algn="l">
              <a:defRPr sz="4000" cap="none" spc="0" baseline="0">
                <a:solidFill>
                  <a:schemeClr val="tx2">
                    <a:lumMod val="50000"/>
                  </a:schemeClr>
                </a:solidFill>
              </a:defRPr>
            </a:lvl1pPr>
          </a:lstStyle>
          <a:p>
            <a:r>
              <a:rPr lang="en-US" noProof="0"/>
              <a:t>Click to edit master title style</a:t>
            </a:r>
          </a:p>
        </p:txBody>
      </p:sp>
      <p:sp>
        <p:nvSpPr>
          <p:cNvPr id="3" name="Content Placeholder 2"/>
          <p:cNvSpPr>
            <a:spLocks noGrp="1"/>
          </p:cNvSpPr>
          <p:nvPr>
            <p:ph idx="1" hasCustomPrompt="1"/>
          </p:nvPr>
        </p:nvSpPr>
        <p:spPr>
          <a:xfrm>
            <a:off x="699108" y="2084071"/>
            <a:ext cx="10883292" cy="3501154"/>
          </a:xfrm>
        </p:spPr>
        <p:txBody>
          <a:bodyPr numCol="2" spcCol="108000">
            <a:normAutofit/>
          </a:bodyPr>
          <a:lstStyle>
            <a:lvl1pPr marL="228600" indent="-228600" algn="l">
              <a:buClr>
                <a:schemeClr val="accent2"/>
              </a:buClr>
              <a:buFont typeface="Wingdings" panose="05000000000000000000" pitchFamily="2" charset="2"/>
              <a:buChar char="§"/>
              <a:defRPr sz="2400">
                <a:solidFill>
                  <a:schemeClr val="tx2">
                    <a:lumMod val="50000"/>
                  </a:schemeClr>
                </a:solidFill>
              </a:defRPr>
            </a:lvl1pPr>
            <a:lvl2pPr marL="457200" indent="-228600" algn="l">
              <a:buClr>
                <a:schemeClr val="accent2"/>
              </a:buClr>
              <a:buFont typeface="Wingdings" panose="05000000000000000000" pitchFamily="2" charset="2"/>
              <a:buChar char="§"/>
              <a:defRPr sz="2400">
                <a:solidFill>
                  <a:schemeClr val="tx2">
                    <a:lumMod val="50000"/>
                  </a:schemeClr>
                </a:solidFill>
              </a:defRPr>
            </a:lvl2pPr>
            <a:lvl3pPr marL="685800" indent="-228600" algn="l">
              <a:buClr>
                <a:schemeClr val="accent2"/>
              </a:buClr>
              <a:buFont typeface="Wingdings" panose="05000000000000000000" pitchFamily="2" charset="2"/>
              <a:buChar char="§"/>
              <a:defRPr sz="2400">
                <a:solidFill>
                  <a:schemeClr val="tx2">
                    <a:lumMod val="50000"/>
                  </a:schemeClr>
                </a:solidFill>
              </a:defRPr>
            </a:lvl3pPr>
            <a:lvl4pPr marL="914400" indent="-228600" algn="l">
              <a:buClr>
                <a:schemeClr val="accent2"/>
              </a:buClr>
              <a:buFont typeface="Wingdings" panose="05000000000000000000" pitchFamily="2" charset="2"/>
              <a:buChar char="§"/>
              <a:defRPr sz="2400">
                <a:solidFill>
                  <a:schemeClr val="tx2">
                    <a:lumMod val="50000"/>
                  </a:schemeClr>
                </a:solidFill>
              </a:defRPr>
            </a:lvl4pPr>
            <a:lvl5pPr marL="1143000" indent="-228600" algn="l">
              <a:buClr>
                <a:schemeClr val="accent2"/>
              </a:buClr>
              <a:buFont typeface="Wingdings" panose="05000000000000000000" pitchFamily="2" charset="2"/>
              <a:buChar char="§"/>
              <a:defRPr sz="2400">
                <a:solidFill>
                  <a:schemeClr val="tx2">
                    <a:lumMod val="50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a:xfrm>
            <a:off x="7256090" y="6234888"/>
            <a:ext cx="2025832" cy="323968"/>
          </a:xfrm>
        </p:spPr>
        <p:txBody>
          <a:bodyPr/>
          <a:lstStyle>
            <a:lvl1pPr>
              <a:defRPr>
                <a:solidFill>
                  <a:schemeClr val="tx2">
                    <a:lumMod val="50000"/>
                  </a:schemeClr>
                </a:solidFill>
              </a:defRPr>
            </a:lvl1pPr>
          </a:lstStyle>
          <a:p>
            <a:fld id="{38386F08-408F-4BD2-A5F9-1FF72E18D3C3}" type="datetimeFigureOut">
              <a:rPr lang="en-US" noProof="0" smtClean="0"/>
              <a:pPr/>
              <a:t>8/19/20</a:t>
            </a:fld>
            <a:endParaRPr lang="en-US" noProof="0" dirty="0"/>
          </a:p>
        </p:txBody>
      </p:sp>
      <p:sp>
        <p:nvSpPr>
          <p:cNvPr id="8" name="Footer Placeholder 7"/>
          <p:cNvSpPr>
            <a:spLocks noGrp="1"/>
          </p:cNvSpPr>
          <p:nvPr>
            <p:ph type="ftr" sz="quarter" idx="11"/>
          </p:nvPr>
        </p:nvSpPr>
        <p:spPr>
          <a:xfrm>
            <a:off x="2895599" y="6238816"/>
            <a:ext cx="4229101" cy="320040"/>
          </a:xfrm>
        </p:spPr>
        <p:txBody>
          <a:bodyPr/>
          <a:lstStyle>
            <a:lvl1pPr>
              <a:defRPr>
                <a:solidFill>
                  <a:schemeClr val="tx2">
                    <a:lumMod val="50000"/>
                  </a:schemeClr>
                </a:solidFill>
              </a:defRPr>
            </a:lvl1pPr>
          </a:lstStyle>
          <a:p>
            <a:r>
              <a:rPr lang="en-US" noProof="0" dirty="0"/>
              <a:t>Add a footer</a:t>
            </a:r>
          </a:p>
        </p:txBody>
      </p:sp>
      <p:sp>
        <p:nvSpPr>
          <p:cNvPr id="9" name="Slide Number Placeholder 8"/>
          <p:cNvSpPr>
            <a:spLocks noGrp="1"/>
          </p:cNvSpPr>
          <p:nvPr>
            <p:ph type="sldNum" sz="quarter" idx="12"/>
          </p:nvPr>
        </p:nvSpPr>
        <p:spPr>
          <a:xfrm>
            <a:off x="8916161" y="5804577"/>
            <a:ext cx="365760" cy="365760"/>
          </a:xfrm>
        </p:spPr>
        <p:txBody>
          <a:bodyPr/>
          <a:lstStyle>
            <a:lvl1pPr>
              <a:defRPr>
                <a:solidFill>
                  <a:schemeClr val="tx2">
                    <a:lumMod val="50000"/>
                  </a:schemeClr>
                </a:solidFill>
              </a:defRPr>
            </a:lvl1pPr>
          </a:lstStyle>
          <a:p>
            <a:fld id="{42F0A33C-B6D6-454E-A4EA-5198AC78DEE3}" type="slidenum">
              <a:rPr lang="en-US" noProof="0" smtClean="0"/>
              <a:pPr/>
              <a:t>‹#›</a:t>
            </a:fld>
            <a:endParaRPr lang="en-US" noProof="0" dirty="0"/>
          </a:p>
        </p:txBody>
      </p:sp>
      <p:sp>
        <p:nvSpPr>
          <p:cNvPr id="4" name="Rectangle 3">
            <a:extLst>
              <a:ext uri="{FF2B5EF4-FFF2-40B4-BE49-F238E27FC236}">
                <a16:creationId xmlns:a16="http://schemas.microsoft.com/office/drawing/2014/main" id="{DC5B8FA8-6A22-40E7-B3E9-A963C93B51FA}"/>
              </a:ext>
            </a:extLst>
          </p:cNvPr>
          <p:cNvSpPr/>
          <p:nvPr userDrawn="1"/>
        </p:nvSpPr>
        <p:spPr>
          <a:xfrm>
            <a:off x="-15240" y="2"/>
            <a:ext cx="365760" cy="6876000"/>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858204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p Slide">
    <p:bg bwMode="ltGray">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B1E50CE-2A10-414D-A44D-9CE008E33B13}"/>
              </a:ext>
            </a:extLst>
          </p:cNvPr>
          <p:cNvSpPr>
            <a:spLocks noGrp="1"/>
          </p:cNvSpPr>
          <p:nvPr>
            <p:ph type="pic" sz="quarter" idx="13"/>
          </p:nvPr>
        </p:nvSpPr>
        <p:spPr bwMode="white">
          <a:xfrm>
            <a:off x="0" y="0"/>
            <a:ext cx="12192000" cy="6858000"/>
          </a:xfrm>
          <a:solidFill>
            <a:schemeClr val="tx1"/>
          </a:solidFill>
        </p:spPr>
        <p:txBody>
          <a:bodyPr anchor="ctr" anchorCtr="0"/>
          <a:lstStyle>
            <a:lvl1pPr marL="0" indent="0" algn="ctr">
              <a:buNone/>
              <a:defRPr/>
            </a:lvl1pPr>
          </a:lstStyle>
          <a:p>
            <a:r>
              <a:rPr lang="en-US" noProof="0"/>
              <a:t>Click icon to add picture</a:t>
            </a:r>
            <a:endParaRPr lang="en-US" noProof="0" dirty="0"/>
          </a:p>
        </p:txBody>
      </p:sp>
      <p:sp>
        <p:nvSpPr>
          <p:cNvPr id="11" name="Rectangle 10">
            <a:extLst>
              <a:ext uri="{FF2B5EF4-FFF2-40B4-BE49-F238E27FC236}">
                <a16:creationId xmlns:a16="http://schemas.microsoft.com/office/drawing/2014/main" id="{32BFBB01-2158-40AB-B652-ED00805909B1}"/>
              </a:ext>
            </a:extLst>
          </p:cNvPr>
          <p:cNvSpPr/>
          <p:nvPr userDrawn="1"/>
        </p:nvSpPr>
        <p:spPr>
          <a:xfrm rot="5400000">
            <a:off x="5657999" y="340659"/>
            <a:ext cx="864000" cy="12204000"/>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noProof="0" dirty="0"/>
          </a:p>
        </p:txBody>
      </p:sp>
      <p:sp>
        <p:nvSpPr>
          <p:cNvPr id="2" name="Date Placeholder 1"/>
          <p:cNvSpPr>
            <a:spLocks noGrp="1"/>
          </p:cNvSpPr>
          <p:nvPr>
            <p:ph type="dt" sz="half" idx="10"/>
          </p:nvPr>
        </p:nvSpPr>
        <p:spPr/>
        <p:txBody>
          <a:bodyPr/>
          <a:lstStyle>
            <a:lvl1pPr>
              <a:defRPr>
                <a:solidFill>
                  <a:schemeClr val="bg1">
                    <a:alpha val="70000"/>
                  </a:schemeClr>
                </a:solidFill>
              </a:defRPr>
            </a:lvl1pPr>
          </a:lstStyle>
          <a:p>
            <a:fld id="{38386F08-408F-4BD2-A5F9-1FF72E18D3C3}" type="datetimeFigureOut">
              <a:rPr lang="en-US" noProof="0" smtClean="0"/>
              <a:pPr/>
              <a:t>8/19/20</a:t>
            </a:fld>
            <a:endParaRPr lang="en-US" noProof="0" dirty="0"/>
          </a:p>
        </p:txBody>
      </p:sp>
      <p:sp>
        <p:nvSpPr>
          <p:cNvPr id="3" name="Footer Placeholder 2"/>
          <p:cNvSpPr>
            <a:spLocks noGrp="1"/>
          </p:cNvSpPr>
          <p:nvPr>
            <p:ph type="ftr" sz="quarter" idx="11"/>
          </p:nvPr>
        </p:nvSpPr>
        <p:spPr>
          <a:xfrm>
            <a:off x="1251855" y="6236208"/>
            <a:ext cx="5901189" cy="320040"/>
          </a:xfrm>
        </p:spPr>
        <p:txBody>
          <a:bodyPr/>
          <a:lstStyle>
            <a:lvl1pPr>
              <a:defRPr>
                <a:solidFill>
                  <a:schemeClr val="bg1">
                    <a:alpha val="70000"/>
                  </a:schemeClr>
                </a:solidFill>
              </a:defRPr>
            </a:lvl1pPr>
          </a:lstStyle>
          <a:p>
            <a:r>
              <a:rPr lang="en-US" noProof="0" dirty="0"/>
              <a:t>Add a footer</a:t>
            </a:r>
          </a:p>
        </p:txBody>
      </p:sp>
      <p:sp>
        <p:nvSpPr>
          <p:cNvPr id="4" name="Slide Number Placeholder 3"/>
          <p:cNvSpPr>
            <a:spLocks noGrp="1"/>
          </p:cNvSpPr>
          <p:nvPr>
            <p:ph type="sldNum" sz="quarter" idx="12"/>
          </p:nvPr>
        </p:nvSpPr>
        <p:spPr/>
        <p:txBody>
          <a:bodyPr/>
          <a:lstStyle/>
          <a:p>
            <a:fld id="{42F0A33C-B6D6-454E-A4EA-5198AC78DEE3}" type="slidenum">
              <a:rPr lang="en-US" noProof="0" smtClean="0"/>
              <a:t>‹#›</a:t>
            </a:fld>
            <a:endParaRPr lang="en-US" noProof="0" dirty="0"/>
          </a:p>
        </p:txBody>
      </p:sp>
      <p:sp>
        <p:nvSpPr>
          <p:cNvPr id="5" name="Title 4">
            <a:extLst>
              <a:ext uri="{FF2B5EF4-FFF2-40B4-BE49-F238E27FC236}">
                <a16:creationId xmlns:a16="http://schemas.microsoft.com/office/drawing/2014/main" id="{29A01CDD-F399-4646-90ED-E57A0E6099FE}"/>
              </a:ext>
            </a:extLst>
          </p:cNvPr>
          <p:cNvSpPr>
            <a:spLocks noGrp="1"/>
          </p:cNvSpPr>
          <p:nvPr>
            <p:ph type="title" hasCustomPrompt="1"/>
          </p:nvPr>
        </p:nvSpPr>
        <p:spPr bwMode="black">
          <a:xfrm>
            <a:off x="7748789" y="246231"/>
            <a:ext cx="3787891" cy="957729"/>
          </a:xfrm>
          <a:noFill/>
          <a:ln>
            <a:noFill/>
          </a:ln>
        </p:spPr>
        <p:txBody>
          <a:bodyPr anchor="b" anchorCtr="0">
            <a:normAutofit/>
          </a:bodyPr>
          <a:lstStyle>
            <a:lvl1pPr algn="r">
              <a:defRPr sz="4000" b="0" cap="none" baseline="0">
                <a:solidFill>
                  <a:schemeClr val="accent2"/>
                </a:solidFill>
              </a:defRPr>
            </a:lvl1pPr>
          </a:lstStyle>
          <a:p>
            <a:r>
              <a:rPr lang="en-US" noProof="0"/>
              <a:t>CLICK TO EDIT MASTER TITLE STYLE</a:t>
            </a:r>
          </a:p>
        </p:txBody>
      </p:sp>
      <p:sp>
        <p:nvSpPr>
          <p:cNvPr id="10" name="Text Placeholder 9">
            <a:extLst>
              <a:ext uri="{FF2B5EF4-FFF2-40B4-BE49-F238E27FC236}">
                <a16:creationId xmlns:a16="http://schemas.microsoft.com/office/drawing/2014/main" id="{C452D643-DA50-4240-9810-A9BBB9728826}"/>
              </a:ext>
            </a:extLst>
          </p:cNvPr>
          <p:cNvSpPr>
            <a:spLocks noGrp="1"/>
          </p:cNvSpPr>
          <p:nvPr>
            <p:ph type="body" sz="quarter" idx="14" hasCustomPrompt="1"/>
          </p:nvPr>
        </p:nvSpPr>
        <p:spPr>
          <a:xfrm>
            <a:off x="8092439" y="1343510"/>
            <a:ext cx="3383905" cy="4472513"/>
          </a:xfrm>
        </p:spPr>
        <p:txBody>
          <a:bodyPr>
            <a:normAutofit/>
          </a:bodyPr>
          <a:lstStyle>
            <a:lvl1pPr marL="0" indent="0" algn="r">
              <a:buNone/>
              <a:defRPr sz="2400">
                <a:solidFill>
                  <a:schemeClr val="bg1"/>
                </a:solidFill>
              </a:defRPr>
            </a:lvl1pPr>
            <a:lvl2pPr marL="228600" indent="0" algn="r">
              <a:buNone/>
              <a:defRPr sz="2000">
                <a:solidFill>
                  <a:schemeClr val="bg1"/>
                </a:solidFill>
              </a:defRPr>
            </a:lvl2pPr>
            <a:lvl3pPr marL="457200" indent="0" algn="r">
              <a:buNone/>
              <a:defRPr sz="2000">
                <a:solidFill>
                  <a:schemeClr val="bg1"/>
                </a:solidFill>
              </a:defRPr>
            </a:lvl3pPr>
            <a:lvl4pPr marL="685800" indent="0" algn="r">
              <a:buNone/>
              <a:defRPr sz="2000">
                <a:solidFill>
                  <a:schemeClr val="bg1"/>
                </a:solidFill>
              </a:defRPr>
            </a:lvl4pPr>
            <a:lvl5pPr marL="914400" indent="0" algn="r">
              <a:buNone/>
              <a:defRPr sz="20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34591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White">
          <a:xfrm>
            <a:off x="883920" y="592183"/>
            <a:ext cx="5750440" cy="1810379"/>
          </a:xfrm>
          <a:noFill/>
          <a:ln>
            <a:noFill/>
          </a:ln>
        </p:spPr>
        <p:txBody>
          <a:bodyPr lIns="0" anchor="t" anchorCtr="0">
            <a:noAutofit/>
          </a:bodyPr>
          <a:lstStyle>
            <a:lvl1pPr marL="0" indent="0" algn="l" defTabSz="0">
              <a:buFont typeface="Arial" panose="020B0604020202020204" pitchFamily="34" charset="0"/>
              <a:buNone/>
              <a:defRPr sz="4000" cap="none" spc="0" baseline="0">
                <a:solidFill>
                  <a:schemeClr val="tx1"/>
                </a:solidFill>
              </a:defRPr>
            </a:lvl1pPr>
          </a:lstStyle>
          <a:p>
            <a:r>
              <a:rPr lang="en-US" noProof="0"/>
              <a:t>Click to edit master title style</a:t>
            </a:r>
          </a:p>
        </p:txBody>
      </p:sp>
      <p:sp>
        <p:nvSpPr>
          <p:cNvPr id="3" name="Picture Placeholder 2"/>
          <p:cNvSpPr>
            <a:spLocks noGrp="1" noChangeAspect="1"/>
          </p:cNvSpPr>
          <p:nvPr>
            <p:ph type="pic" idx="1"/>
          </p:nvPr>
        </p:nvSpPr>
        <p:spPr>
          <a:xfrm>
            <a:off x="6497200" y="0"/>
            <a:ext cx="5700896"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4" name="Text Placeholder 3"/>
          <p:cNvSpPr>
            <a:spLocks noGrp="1"/>
          </p:cNvSpPr>
          <p:nvPr>
            <p:ph type="body" sz="half" idx="2" hasCustomPrompt="1"/>
          </p:nvPr>
        </p:nvSpPr>
        <p:spPr bwMode="white">
          <a:xfrm>
            <a:off x="632071" y="2417802"/>
            <a:ext cx="5297398" cy="3710855"/>
          </a:xfrm>
        </p:spPr>
        <p:txBody>
          <a:bodyPr anchor="t" anchorCtr="1">
            <a:normAutofit/>
          </a:bodyPr>
          <a:lstStyle>
            <a:lvl1pPr marL="285750" indent="-285750" algn="l">
              <a:buClr>
                <a:schemeClr val="bg1"/>
              </a:buClr>
              <a:buFont typeface="Arial" panose="020B0604020202020204" pitchFamily="34" charset="0"/>
              <a:buChar char="•"/>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38386F08-408F-4BD2-A5F9-1FF72E18D3C3}" type="datetimeFigureOut">
              <a:rPr lang="en-US" noProof="0" smtClean="0"/>
              <a:t>8/19/20</a:t>
            </a:fld>
            <a:endParaRPr lang="en-US" noProof="0"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noProof="0" dirty="0"/>
              <a:t>Add a footer</a:t>
            </a:r>
          </a:p>
        </p:txBody>
      </p:sp>
      <p:sp>
        <p:nvSpPr>
          <p:cNvPr id="10" name="Slide Number Placeholder 9"/>
          <p:cNvSpPr>
            <a:spLocks noGrp="1"/>
          </p:cNvSpPr>
          <p:nvPr>
            <p:ph type="sldNum" sz="quarter" idx="12"/>
          </p:nvPr>
        </p:nvSpPr>
        <p:spPr/>
        <p:txBody>
          <a:bodyPr/>
          <a:lstStyle/>
          <a:p>
            <a:fld id="{42F0A33C-B6D6-454E-A4EA-5198AC78DEE3}" type="slidenum">
              <a:rPr lang="en-US" noProof="0" smtClean="0"/>
              <a:t>‹#›</a:t>
            </a:fld>
            <a:endParaRPr lang="en-US" noProof="0" dirty="0"/>
          </a:p>
        </p:txBody>
      </p:sp>
    </p:spTree>
    <p:extLst>
      <p:ext uri="{BB962C8B-B14F-4D97-AF65-F5344CB8AC3E}">
        <p14:creationId xmlns:p14="http://schemas.microsoft.com/office/powerpoint/2010/main" val="3891309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C226BE6-63BD-4193-A5B9-87DBDF176AB9}"/>
              </a:ext>
            </a:extLst>
          </p:cNvPr>
          <p:cNvSpPr/>
          <p:nvPr userDrawn="1"/>
        </p:nvSpPr>
        <p:spPr>
          <a:xfrm rot="5400000">
            <a:off x="5712000" y="-5718344"/>
            <a:ext cx="756000" cy="12204000"/>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noProof="0" dirty="0"/>
          </a:p>
        </p:txBody>
      </p:sp>
      <p:sp>
        <p:nvSpPr>
          <p:cNvPr id="2" name="Title 1"/>
          <p:cNvSpPr>
            <a:spLocks noGrp="1"/>
          </p:cNvSpPr>
          <p:nvPr>
            <p:ph type="title"/>
          </p:nvPr>
        </p:nvSpPr>
        <p:spPr bwMode="blackWhite">
          <a:xfrm>
            <a:off x="4175220" y="3508040"/>
            <a:ext cx="3841560" cy="3420000"/>
          </a:xfrm>
          <a:noFill/>
          <a:ln>
            <a:noFill/>
          </a:ln>
        </p:spPr>
        <p:txBody>
          <a:bodyPr anchor="ctr" anchorCtr="1">
            <a:noAutofit/>
          </a:bodyPr>
          <a:lstStyle>
            <a:lvl1pPr algn="l">
              <a:defRPr sz="2400" cap="none">
                <a:solidFill>
                  <a:schemeClr val="tx1"/>
                </a:solidFill>
              </a:defRPr>
            </a:lvl1pPr>
          </a:lstStyle>
          <a:p>
            <a:r>
              <a:rPr lang="en-US" noProof="0"/>
              <a:t>Click to edit Master title style</a:t>
            </a:r>
          </a:p>
        </p:txBody>
      </p:sp>
      <p:sp>
        <p:nvSpPr>
          <p:cNvPr id="4" name="Text Placeholder 3"/>
          <p:cNvSpPr>
            <a:spLocks noGrp="1"/>
          </p:cNvSpPr>
          <p:nvPr>
            <p:ph type="body" sz="half" idx="2" hasCustomPrompt="1"/>
          </p:nvPr>
        </p:nvSpPr>
        <p:spPr>
          <a:xfrm>
            <a:off x="8404860" y="1005840"/>
            <a:ext cx="3497580" cy="5593080"/>
          </a:xfrm>
        </p:spPr>
        <p:txBody>
          <a:bodyPr anchor="t" anchorCtr="0">
            <a:normAutofit/>
          </a:bodyPr>
          <a:lstStyle>
            <a:lvl1pPr marL="285750" indent="-285750" algn="l">
              <a:buFont typeface="Arial" panose="020B0604020202020204" pitchFamily="34" charset="0"/>
              <a:buChar char="•"/>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8" name="Date Placeholder 7"/>
          <p:cNvSpPr>
            <a:spLocks noGrp="1"/>
          </p:cNvSpPr>
          <p:nvPr>
            <p:ph type="dt" sz="half" idx="10"/>
          </p:nvPr>
        </p:nvSpPr>
        <p:spPr>
          <a:xfrm>
            <a:off x="8629149" y="6254056"/>
            <a:ext cx="2753746" cy="323968"/>
          </a:xfrm>
        </p:spPr>
        <p:txBody>
          <a:bodyPr/>
          <a:lstStyle>
            <a:lvl1pPr>
              <a:defRPr>
                <a:solidFill>
                  <a:srgbClr val="FFFFFF"/>
                </a:solidFill>
                <a:effectLst>
                  <a:outerShdw blurRad="50800" dist="38100" dir="2700000" algn="tl" rotWithShape="0">
                    <a:prstClr val="black">
                      <a:alpha val="43000"/>
                    </a:prstClr>
                  </a:outerShdw>
                </a:effectLst>
              </a:defRPr>
            </a:lvl1pPr>
          </a:lstStyle>
          <a:p>
            <a:fld id="{38386F08-408F-4BD2-A5F9-1FF72E18D3C3}" type="datetimeFigureOut">
              <a:rPr lang="en-US" noProof="0" smtClean="0"/>
              <a:t>8/19/20</a:t>
            </a:fld>
            <a:endParaRPr lang="en-US" noProof="0" dirty="0"/>
          </a:p>
        </p:txBody>
      </p:sp>
      <p:sp>
        <p:nvSpPr>
          <p:cNvPr id="9" name="Footer Placeholder 8"/>
          <p:cNvSpPr>
            <a:spLocks noGrp="1"/>
          </p:cNvSpPr>
          <p:nvPr>
            <p:ph type="ftr" sz="quarter" idx="11"/>
          </p:nvPr>
        </p:nvSpPr>
        <p:spPr>
          <a:xfrm>
            <a:off x="301752" y="6236208"/>
            <a:ext cx="5124797" cy="320040"/>
          </a:xfrm>
        </p:spPr>
        <p:txBody>
          <a:bodyPr/>
          <a:lstStyle>
            <a:lvl1pPr>
              <a:defRPr>
                <a:solidFill>
                  <a:srgbClr val="FFFFFF">
                    <a:alpha val="70000"/>
                  </a:srgbClr>
                </a:solidFill>
              </a:defRPr>
            </a:lvl1pPr>
          </a:lstStyle>
          <a:p>
            <a:r>
              <a:rPr lang="en-US" noProof="0" dirty="0"/>
              <a:t>Add a footer</a:t>
            </a:r>
          </a:p>
        </p:txBody>
      </p:sp>
      <p:sp>
        <p:nvSpPr>
          <p:cNvPr id="10" name="Slide Number Placeholder 9"/>
          <p:cNvSpPr>
            <a:spLocks noGrp="1"/>
          </p:cNvSpPr>
          <p:nvPr>
            <p:ph type="sldNum" sz="quarter" idx="12"/>
          </p:nvPr>
        </p:nvSpPr>
        <p:spPr>
          <a:xfrm>
            <a:off x="11566642" y="6233160"/>
            <a:ext cx="365760" cy="365760"/>
          </a:xfrm>
        </p:spPr>
        <p:txBody>
          <a:bodyPr/>
          <a:lstStyle/>
          <a:p>
            <a:fld id="{42F0A33C-B6D6-454E-A4EA-5198AC78DEE3}" type="slidenum">
              <a:rPr lang="en-US" noProof="0" smtClean="0"/>
              <a:t>‹#›</a:t>
            </a:fld>
            <a:endParaRPr lang="en-US" noProof="0" dirty="0"/>
          </a:p>
        </p:txBody>
      </p:sp>
      <p:sp>
        <p:nvSpPr>
          <p:cNvPr id="13" name="Text Placeholder 3">
            <a:extLst>
              <a:ext uri="{FF2B5EF4-FFF2-40B4-BE49-F238E27FC236}">
                <a16:creationId xmlns:a16="http://schemas.microsoft.com/office/drawing/2014/main" id="{A010B646-69BD-42FF-80B8-7A065EA6A284}"/>
              </a:ext>
            </a:extLst>
          </p:cNvPr>
          <p:cNvSpPr>
            <a:spLocks noGrp="1"/>
          </p:cNvSpPr>
          <p:nvPr>
            <p:ph type="body" sz="half" idx="15" hasCustomPrompt="1"/>
          </p:nvPr>
        </p:nvSpPr>
        <p:spPr>
          <a:xfrm>
            <a:off x="293917" y="996684"/>
            <a:ext cx="3497580" cy="5593080"/>
          </a:xfrm>
        </p:spPr>
        <p:txBody>
          <a:bodyPr anchor="t" anchorCtr="0">
            <a:normAutofit/>
          </a:bodyPr>
          <a:lstStyle>
            <a:lvl1pPr marL="285750" indent="-285750" algn="l">
              <a:buFont typeface="Arial" panose="020B0604020202020204" pitchFamily="34" charset="0"/>
              <a:buChar char="•"/>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Tree>
    <p:extLst>
      <p:ext uri="{BB962C8B-B14F-4D97-AF65-F5344CB8AC3E}">
        <p14:creationId xmlns:p14="http://schemas.microsoft.com/office/powerpoint/2010/main" val="2510544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Layou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459962" y="6324918"/>
            <a:ext cx="365760" cy="365760"/>
          </a:xfrm>
        </p:spPr>
        <p:txBody>
          <a:bodyPr/>
          <a:lstStyle/>
          <a:p>
            <a:fld id="{42F0A33C-B6D6-454E-A4EA-5198AC78DEE3}" type="slidenum">
              <a:rPr lang="en-US" noProof="0" smtClean="0"/>
              <a:t>‹#›</a:t>
            </a:fld>
            <a:endParaRPr lang="en-US" noProof="0" dirty="0"/>
          </a:p>
        </p:txBody>
      </p:sp>
      <p:sp>
        <p:nvSpPr>
          <p:cNvPr id="12" name="Title 11">
            <a:extLst>
              <a:ext uri="{FF2B5EF4-FFF2-40B4-BE49-F238E27FC236}">
                <a16:creationId xmlns:a16="http://schemas.microsoft.com/office/drawing/2014/main" id="{2B21E085-4E62-4EC9-A5F1-16523F195915}"/>
              </a:ext>
            </a:extLst>
          </p:cNvPr>
          <p:cNvSpPr>
            <a:spLocks noGrp="1"/>
          </p:cNvSpPr>
          <p:nvPr>
            <p:ph type="title" hasCustomPrompt="1"/>
          </p:nvPr>
        </p:nvSpPr>
        <p:spPr bwMode="black">
          <a:xfrm>
            <a:off x="6942215" y="426720"/>
            <a:ext cx="4699941" cy="1188720"/>
          </a:xfrm>
          <a:noFill/>
          <a:ln>
            <a:noFill/>
          </a:ln>
        </p:spPr>
        <p:txBody>
          <a:bodyPr/>
          <a:lstStyle>
            <a:lvl1pPr algn="l">
              <a:defRPr cap="none">
                <a:solidFill>
                  <a:schemeClr val="tx1"/>
                </a:solidFill>
              </a:defRPr>
            </a:lvl1pPr>
          </a:lstStyle>
          <a:p>
            <a:r>
              <a:rPr lang="en-US" noProof="0"/>
              <a:t>Click to edit master title style</a:t>
            </a:r>
          </a:p>
        </p:txBody>
      </p:sp>
      <p:sp>
        <p:nvSpPr>
          <p:cNvPr id="14" name="Text Placeholder 13">
            <a:extLst>
              <a:ext uri="{FF2B5EF4-FFF2-40B4-BE49-F238E27FC236}">
                <a16:creationId xmlns:a16="http://schemas.microsoft.com/office/drawing/2014/main" id="{FFCDFB3A-4CE3-463F-8C40-B15E3F5CFCA6}"/>
              </a:ext>
            </a:extLst>
          </p:cNvPr>
          <p:cNvSpPr>
            <a:spLocks noGrp="1"/>
          </p:cNvSpPr>
          <p:nvPr>
            <p:ph type="body" sz="quarter" idx="17" hasCustomPrompt="1"/>
          </p:nvPr>
        </p:nvSpPr>
        <p:spPr>
          <a:xfrm>
            <a:off x="7048876" y="1818152"/>
            <a:ext cx="4045844" cy="4277848"/>
          </a:xfrm>
          <a:noFill/>
        </p:spPr>
        <p:txBody>
          <a:bodyPr/>
          <a:lstStyle>
            <a:lvl1pPr marL="0" indent="0" algn="l">
              <a:buNone/>
              <a:defRPr>
                <a:solidFill>
                  <a:schemeClr val="tx1"/>
                </a:solidFill>
              </a:defRPr>
            </a:lvl1pPr>
            <a:lvl2pPr marL="228600" indent="0" algn="l">
              <a:buNone/>
              <a:defRPr>
                <a:solidFill>
                  <a:schemeClr val="tx1"/>
                </a:solidFill>
              </a:defRPr>
            </a:lvl2pPr>
            <a:lvl3pPr marL="457200" indent="0" algn="l">
              <a:buNone/>
              <a:defRPr>
                <a:solidFill>
                  <a:schemeClr val="tx1"/>
                </a:solidFill>
              </a:defRPr>
            </a:lvl3pPr>
            <a:lvl4pPr marL="685800" indent="0" algn="l">
              <a:buNone/>
              <a:defRPr>
                <a:solidFill>
                  <a:schemeClr val="tx1"/>
                </a:solidFill>
              </a:defRPr>
            </a:lvl4pPr>
            <a:lvl5pPr marL="914400" indent="0" algn="l">
              <a:buNone/>
              <a:defRPr>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Date Placeholder 2"/>
          <p:cNvSpPr>
            <a:spLocks noGrp="1"/>
          </p:cNvSpPr>
          <p:nvPr>
            <p:ph type="dt" sz="half" idx="10"/>
          </p:nvPr>
        </p:nvSpPr>
        <p:spPr>
          <a:xfrm>
            <a:off x="8644389" y="6345814"/>
            <a:ext cx="2753746" cy="323968"/>
          </a:xfrm>
        </p:spPr>
        <p:txBody>
          <a:bodyPr/>
          <a:lstStyle/>
          <a:p>
            <a:fld id="{38386F08-408F-4BD2-A5F9-1FF72E18D3C3}" type="datetimeFigureOut">
              <a:rPr lang="en-US" noProof="0" smtClean="0"/>
              <a:t>8/19/20</a:t>
            </a:fld>
            <a:endParaRPr lang="en-US" noProof="0" dirty="0"/>
          </a:p>
        </p:txBody>
      </p:sp>
      <p:sp>
        <p:nvSpPr>
          <p:cNvPr id="4" name="Footer Placeholder 3"/>
          <p:cNvSpPr>
            <a:spLocks noGrp="1"/>
          </p:cNvSpPr>
          <p:nvPr>
            <p:ph type="ftr" sz="quarter" idx="11"/>
          </p:nvPr>
        </p:nvSpPr>
        <p:spPr>
          <a:xfrm>
            <a:off x="457200" y="6403848"/>
            <a:ext cx="5901189" cy="320040"/>
          </a:xfrm>
        </p:spPr>
        <p:txBody>
          <a:bodyPr/>
          <a:lstStyle/>
          <a:p>
            <a:r>
              <a:rPr lang="en-US" noProof="0" dirty="0"/>
              <a:t>Add a footer</a:t>
            </a:r>
          </a:p>
        </p:txBody>
      </p:sp>
      <p:sp>
        <p:nvSpPr>
          <p:cNvPr id="6" name="Picture Placeholder 5">
            <a:extLst>
              <a:ext uri="{FF2B5EF4-FFF2-40B4-BE49-F238E27FC236}">
                <a16:creationId xmlns:a16="http://schemas.microsoft.com/office/drawing/2014/main" id="{7D356109-298D-4C51-9DC7-DC74594DC220}"/>
              </a:ext>
            </a:extLst>
          </p:cNvPr>
          <p:cNvSpPr>
            <a:spLocks noGrp="1"/>
          </p:cNvSpPr>
          <p:nvPr>
            <p:ph type="pic" sz="quarter" idx="18"/>
          </p:nvPr>
        </p:nvSpPr>
        <p:spPr>
          <a:xfrm>
            <a:off x="732155" y="396240"/>
            <a:ext cx="5927725" cy="5989638"/>
          </a:xfrm>
          <a:ln w="38100">
            <a:solidFill>
              <a:schemeClr val="accent2"/>
            </a:solidFill>
          </a:ln>
        </p:spPr>
        <p:txBody>
          <a:bodyPr/>
          <a:lstStyle/>
          <a:p>
            <a:r>
              <a:rPr lang="en-US" noProof="0"/>
              <a:t>Click icon to add picture</a:t>
            </a:r>
            <a:endParaRPr lang="en-US" noProof="0" dirty="0"/>
          </a:p>
        </p:txBody>
      </p:sp>
      <p:sp>
        <p:nvSpPr>
          <p:cNvPr id="21" name="Rectangle 20">
            <a:extLst>
              <a:ext uri="{FF2B5EF4-FFF2-40B4-BE49-F238E27FC236}">
                <a16:creationId xmlns:a16="http://schemas.microsoft.com/office/drawing/2014/main" id="{64070FEF-D9D1-45DF-A806-9CA5B8270E72}"/>
              </a:ext>
            </a:extLst>
          </p:cNvPr>
          <p:cNvSpPr/>
          <p:nvPr userDrawn="1"/>
        </p:nvSpPr>
        <p:spPr>
          <a:xfrm>
            <a:off x="-15240" y="-1"/>
            <a:ext cx="365760" cy="6876000"/>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noProof="0" dirty="0"/>
          </a:p>
        </p:txBody>
      </p:sp>
      <p:cxnSp>
        <p:nvCxnSpPr>
          <p:cNvPr id="9" name="Straight Connector 8" descr="decorative element">
            <a:extLst>
              <a:ext uri="{FF2B5EF4-FFF2-40B4-BE49-F238E27FC236}">
                <a16:creationId xmlns:a16="http://schemas.microsoft.com/office/drawing/2014/main" id="{167C85F9-C124-4D12-B4AC-317A35D71511}"/>
              </a:ext>
              <a:ext uri="{C183D7F6-B498-43B3-948B-1728B52AA6E4}">
                <adec:decorative xmlns:adec="http://schemas.microsoft.com/office/drawing/2017/decorative" val="1"/>
              </a:ext>
            </a:extLst>
          </p:cNvPr>
          <p:cNvCxnSpPr>
            <a:cxnSpLocks/>
          </p:cNvCxnSpPr>
          <p:nvPr userDrawn="1"/>
        </p:nvCxnSpPr>
        <p:spPr>
          <a:xfrm>
            <a:off x="7141749" y="1720670"/>
            <a:ext cx="3780000" cy="0"/>
          </a:xfrm>
          <a:prstGeom prst="line">
            <a:avLst/>
          </a:prstGeom>
          <a:ln w="31750">
            <a:solidFill>
              <a:schemeClr val="accent2"/>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22941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and Caption ">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BDE53EE8-1567-4A1C-B5FB-9243D17B161A}"/>
              </a:ext>
            </a:extLst>
          </p:cNvPr>
          <p:cNvSpPr>
            <a:spLocks noGrp="1"/>
          </p:cNvSpPr>
          <p:nvPr>
            <p:ph type="pic" sz="quarter" idx="16"/>
          </p:nvPr>
        </p:nvSpPr>
        <p:spPr>
          <a:xfrm>
            <a:off x="6096000" y="0"/>
            <a:ext cx="6096000" cy="6858000"/>
          </a:xfrm>
          <a:solidFill>
            <a:schemeClr val="tx1">
              <a:lumMod val="50000"/>
              <a:lumOff val="50000"/>
            </a:schemeClr>
          </a:solidFill>
        </p:spPr>
        <p:txBody>
          <a:bodyPr/>
          <a:lstStyle/>
          <a:p>
            <a:r>
              <a:rPr lang="en-US" noProof="0"/>
              <a:t>Click icon to add picture</a:t>
            </a:r>
            <a:endParaRPr lang="en-US" noProof="0" dirty="0"/>
          </a:p>
        </p:txBody>
      </p:sp>
      <p:sp>
        <p:nvSpPr>
          <p:cNvPr id="6" name="Picture Placeholder 5">
            <a:extLst>
              <a:ext uri="{FF2B5EF4-FFF2-40B4-BE49-F238E27FC236}">
                <a16:creationId xmlns:a16="http://schemas.microsoft.com/office/drawing/2014/main" id="{145CB378-10E3-4D4E-82B7-47858EDEE57D}"/>
              </a:ext>
            </a:extLst>
          </p:cNvPr>
          <p:cNvSpPr>
            <a:spLocks noGrp="1"/>
          </p:cNvSpPr>
          <p:nvPr>
            <p:ph type="pic" sz="quarter" idx="13"/>
          </p:nvPr>
        </p:nvSpPr>
        <p:spPr>
          <a:xfrm>
            <a:off x="6662827" y="543339"/>
            <a:ext cx="5040000" cy="5765661"/>
          </a:xfrm>
          <a:ln w="38100">
            <a:solidFill>
              <a:schemeClr val="bg1"/>
            </a:solidFill>
          </a:ln>
        </p:spPr>
        <p:txBody>
          <a:bodyPr/>
          <a:lstStyle/>
          <a:p>
            <a:r>
              <a:rPr lang="en-US" noProof="0"/>
              <a:t>Click icon to add picture</a:t>
            </a:r>
            <a:endParaRPr lang="en-US" noProof="0" dirty="0"/>
          </a:p>
        </p:txBody>
      </p:sp>
      <p:sp>
        <p:nvSpPr>
          <p:cNvPr id="3" name="Date Placeholder 2"/>
          <p:cNvSpPr>
            <a:spLocks noGrp="1"/>
          </p:cNvSpPr>
          <p:nvPr>
            <p:ph type="dt" sz="half" idx="10"/>
          </p:nvPr>
        </p:nvSpPr>
        <p:spPr>
          <a:xfrm>
            <a:off x="8537045" y="6358084"/>
            <a:ext cx="2753746" cy="323968"/>
          </a:xfrm>
        </p:spPr>
        <p:txBody>
          <a:bodyPr/>
          <a:lstStyle/>
          <a:p>
            <a:fld id="{38386F08-408F-4BD2-A5F9-1FF72E18D3C3}" type="datetimeFigureOut">
              <a:rPr lang="en-US" noProof="0" smtClean="0"/>
              <a:t>8/19/20</a:t>
            </a:fld>
            <a:endParaRPr lang="en-US" noProof="0" dirty="0"/>
          </a:p>
        </p:txBody>
      </p:sp>
      <p:sp>
        <p:nvSpPr>
          <p:cNvPr id="4" name="Footer Placeholder 3"/>
          <p:cNvSpPr>
            <a:spLocks noGrp="1"/>
          </p:cNvSpPr>
          <p:nvPr>
            <p:ph type="ftr" sz="quarter" idx="11"/>
          </p:nvPr>
        </p:nvSpPr>
        <p:spPr>
          <a:xfrm>
            <a:off x="704361" y="6382908"/>
            <a:ext cx="5901189" cy="320040"/>
          </a:xfrm>
        </p:spPr>
        <p:txBody>
          <a:bodyPr/>
          <a:lstStyle/>
          <a:p>
            <a:r>
              <a:rPr lang="en-US" noProof="0" dirty="0"/>
              <a:t>Add a footer</a:t>
            </a:r>
          </a:p>
        </p:txBody>
      </p:sp>
      <p:sp>
        <p:nvSpPr>
          <p:cNvPr id="5" name="Slide Number Placeholder 4"/>
          <p:cNvSpPr>
            <a:spLocks noGrp="1"/>
          </p:cNvSpPr>
          <p:nvPr>
            <p:ph type="sldNum" sz="quarter" idx="12"/>
          </p:nvPr>
        </p:nvSpPr>
        <p:spPr>
          <a:xfrm>
            <a:off x="11474538" y="6337188"/>
            <a:ext cx="365760" cy="365760"/>
          </a:xfrm>
        </p:spPr>
        <p:txBody>
          <a:bodyPr/>
          <a:lstStyle/>
          <a:p>
            <a:fld id="{42F0A33C-B6D6-454E-A4EA-5198AC78DEE3}" type="slidenum">
              <a:rPr lang="en-US" noProof="0" smtClean="0"/>
              <a:t>‹#›</a:t>
            </a:fld>
            <a:endParaRPr lang="en-US" noProof="0" dirty="0"/>
          </a:p>
        </p:txBody>
      </p:sp>
      <p:sp>
        <p:nvSpPr>
          <p:cNvPr id="7" name="Title 6">
            <a:extLst>
              <a:ext uri="{FF2B5EF4-FFF2-40B4-BE49-F238E27FC236}">
                <a16:creationId xmlns:a16="http://schemas.microsoft.com/office/drawing/2014/main" id="{AA2BF3C7-5EFF-4508-B560-D9A68D3F7226}"/>
              </a:ext>
            </a:extLst>
          </p:cNvPr>
          <p:cNvSpPr>
            <a:spLocks noGrp="1"/>
          </p:cNvSpPr>
          <p:nvPr>
            <p:ph type="title" hasCustomPrompt="1"/>
          </p:nvPr>
        </p:nvSpPr>
        <p:spPr bwMode="gray">
          <a:xfrm>
            <a:off x="704361" y="164690"/>
            <a:ext cx="4593772" cy="2624056"/>
          </a:xfrm>
          <a:noFill/>
          <a:ln>
            <a:noFill/>
          </a:ln>
        </p:spPr>
        <p:txBody>
          <a:bodyPr anchor="t" anchorCtr="0">
            <a:noAutofit/>
          </a:bodyPr>
          <a:lstStyle>
            <a:lvl1pPr>
              <a:defRPr sz="4000" cap="none"/>
            </a:lvl1pPr>
          </a:lstStyle>
          <a:p>
            <a:r>
              <a:rPr lang="en-US" noProof="0"/>
              <a:t>Click to edit master title style</a:t>
            </a:r>
          </a:p>
        </p:txBody>
      </p:sp>
      <p:sp>
        <p:nvSpPr>
          <p:cNvPr id="9" name="Text Placeholder 8">
            <a:extLst>
              <a:ext uri="{FF2B5EF4-FFF2-40B4-BE49-F238E27FC236}">
                <a16:creationId xmlns:a16="http://schemas.microsoft.com/office/drawing/2014/main" id="{37D64B51-A9B6-4A76-949F-576993124753}"/>
              </a:ext>
            </a:extLst>
          </p:cNvPr>
          <p:cNvSpPr>
            <a:spLocks noGrp="1"/>
          </p:cNvSpPr>
          <p:nvPr>
            <p:ph type="body" sz="quarter" idx="14" hasCustomPrompt="1"/>
          </p:nvPr>
        </p:nvSpPr>
        <p:spPr>
          <a:xfrm>
            <a:off x="704361" y="3233530"/>
            <a:ext cx="4593771" cy="2902590"/>
          </a:xfrm>
        </p:spPr>
        <p:txBody>
          <a:bodyPr>
            <a:normAutofit/>
          </a:bodyPr>
          <a:lstStyle>
            <a:lvl1pPr marL="0" indent="0" algn="ctr">
              <a:buClr>
                <a:schemeClr val="bg1"/>
              </a:buClr>
              <a:buNone/>
              <a:defRPr sz="2400">
                <a:solidFill>
                  <a:schemeClr val="tx1"/>
                </a:solidFill>
              </a:defRPr>
            </a:lvl1pPr>
            <a:lvl2pPr marL="228600" indent="0" algn="ctr">
              <a:buClr>
                <a:schemeClr val="bg1"/>
              </a:buClr>
              <a:buNone/>
              <a:defRPr sz="2400">
                <a:solidFill>
                  <a:schemeClr val="tx1"/>
                </a:solidFill>
              </a:defRPr>
            </a:lvl2pPr>
            <a:lvl3pPr marL="457200" indent="0" algn="ctr">
              <a:buClr>
                <a:schemeClr val="bg1"/>
              </a:buClr>
              <a:buNone/>
              <a:defRPr sz="2400">
                <a:solidFill>
                  <a:schemeClr val="tx1"/>
                </a:solidFill>
              </a:defRPr>
            </a:lvl3pPr>
            <a:lvl4pPr marL="685800" indent="0" algn="ctr">
              <a:buClr>
                <a:schemeClr val="bg1"/>
              </a:buClr>
              <a:buNone/>
              <a:defRPr sz="2400">
                <a:solidFill>
                  <a:schemeClr val="tx1"/>
                </a:solidFill>
              </a:defRPr>
            </a:lvl4pPr>
            <a:lvl5pPr marL="914400" indent="0" algn="ctr">
              <a:buClr>
                <a:schemeClr val="bg1"/>
              </a:buClr>
              <a:buNone/>
              <a:defRPr sz="2400">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00114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White">
          <a:xfrm>
            <a:off x="6712900" y="407684"/>
            <a:ext cx="4910096" cy="2257167"/>
          </a:xfrm>
          <a:noFill/>
          <a:ln>
            <a:noFill/>
          </a:ln>
        </p:spPr>
        <p:txBody>
          <a:bodyPr anchor="ctr" anchorCtr="0">
            <a:normAutofit/>
          </a:bodyPr>
          <a:lstStyle>
            <a:lvl1pPr algn="l">
              <a:defRPr sz="4000">
                <a:solidFill>
                  <a:srgbClr val="262626"/>
                </a:solidFill>
              </a:defRPr>
            </a:lvl1pPr>
          </a:lstStyle>
          <a:p>
            <a:r>
              <a:rPr lang="en-US" noProof="0"/>
              <a:t>Click to edit master title style</a:t>
            </a:r>
          </a:p>
        </p:txBody>
      </p:sp>
      <p:sp>
        <p:nvSpPr>
          <p:cNvPr id="4" name="Text Placeholder 3"/>
          <p:cNvSpPr>
            <a:spLocks noGrp="1"/>
          </p:cNvSpPr>
          <p:nvPr>
            <p:ph type="body" sz="half" idx="2" hasCustomPrompt="1"/>
          </p:nvPr>
        </p:nvSpPr>
        <p:spPr bwMode="white">
          <a:xfrm>
            <a:off x="6780414" y="3019130"/>
            <a:ext cx="4584265" cy="3159033"/>
          </a:xfrm>
        </p:spPr>
        <p:txBody>
          <a:bodyPr anchor="t" anchorCtr="1">
            <a:normAutofit/>
          </a:bodyPr>
          <a:lstStyle>
            <a:lvl1pPr marL="0" indent="0" algn="l">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Date Placeholder 8"/>
          <p:cNvSpPr>
            <a:spLocks noGrp="1"/>
          </p:cNvSpPr>
          <p:nvPr>
            <p:ph type="dt" sz="half" idx="10"/>
          </p:nvPr>
        </p:nvSpPr>
        <p:spPr/>
        <p:txBody>
          <a:bodyPr/>
          <a:lstStyle/>
          <a:p>
            <a:fld id="{38386F08-408F-4BD2-A5F9-1FF72E18D3C3}" type="datetimeFigureOut">
              <a:rPr lang="en-US" noProof="0" smtClean="0"/>
              <a:t>8/19/20</a:t>
            </a:fld>
            <a:endParaRPr lang="en-US" noProof="0"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noProof="0" dirty="0"/>
              <a:t>Add a footer</a:t>
            </a:r>
          </a:p>
        </p:txBody>
      </p:sp>
      <p:sp>
        <p:nvSpPr>
          <p:cNvPr id="11" name="Slide Number Placeholder 10"/>
          <p:cNvSpPr>
            <a:spLocks noGrp="1"/>
          </p:cNvSpPr>
          <p:nvPr>
            <p:ph type="sldNum" sz="quarter" idx="12"/>
          </p:nvPr>
        </p:nvSpPr>
        <p:spPr/>
        <p:txBody>
          <a:bodyPr/>
          <a:lstStyle/>
          <a:p>
            <a:fld id="{42F0A33C-B6D6-454E-A4EA-5198AC78DEE3}" type="slidenum">
              <a:rPr lang="en-US" noProof="0" smtClean="0"/>
              <a:t>‹#›</a:t>
            </a:fld>
            <a:endParaRPr lang="en-US" noProof="0" dirty="0"/>
          </a:p>
        </p:txBody>
      </p:sp>
      <p:sp>
        <p:nvSpPr>
          <p:cNvPr id="12" name="Content Placeholder 2">
            <a:extLst>
              <a:ext uri="{FF2B5EF4-FFF2-40B4-BE49-F238E27FC236}">
                <a16:creationId xmlns:a16="http://schemas.microsoft.com/office/drawing/2014/main" id="{1FEC71D9-8368-4022-BA35-B43400F92502}"/>
              </a:ext>
            </a:extLst>
          </p:cNvPr>
          <p:cNvSpPr>
            <a:spLocks noGrp="1"/>
          </p:cNvSpPr>
          <p:nvPr>
            <p:ph idx="1" hasCustomPrompt="1"/>
          </p:nvPr>
        </p:nvSpPr>
        <p:spPr>
          <a:xfrm>
            <a:off x="827320" y="407684"/>
            <a:ext cx="5625849" cy="577047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89162157"/>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386F08-408F-4BD2-A5F9-1FF72E18D3C3}" type="datetimeFigureOut">
              <a:rPr lang="en-US" noProof="0" smtClean="0"/>
              <a:t>8/19/20</a:t>
            </a:fld>
            <a:endParaRPr lang="en-US" noProof="0" dirty="0"/>
          </a:p>
        </p:txBody>
      </p:sp>
      <p:sp>
        <p:nvSpPr>
          <p:cNvPr id="4" name="Footer Placeholder 3"/>
          <p:cNvSpPr>
            <a:spLocks noGrp="1"/>
          </p:cNvSpPr>
          <p:nvPr>
            <p:ph type="ftr" sz="quarter" idx="11"/>
          </p:nvPr>
        </p:nvSpPr>
        <p:spPr/>
        <p:txBody>
          <a:bodyPr/>
          <a:lstStyle/>
          <a:p>
            <a:r>
              <a:rPr lang="en-US" noProof="0" dirty="0"/>
              <a:t>Add a footer</a:t>
            </a:r>
          </a:p>
        </p:txBody>
      </p:sp>
      <p:sp>
        <p:nvSpPr>
          <p:cNvPr id="5" name="Slide Number Placeholder 4"/>
          <p:cNvSpPr>
            <a:spLocks noGrp="1"/>
          </p:cNvSpPr>
          <p:nvPr>
            <p:ph type="sldNum" sz="quarter" idx="12"/>
          </p:nvPr>
        </p:nvSpPr>
        <p:spPr/>
        <p:txBody>
          <a:bodyPr/>
          <a:lstStyle/>
          <a:p>
            <a:fld id="{42F0A33C-B6D6-454E-A4EA-5198AC78DEE3}" type="slidenum">
              <a:rPr lang="en-US" noProof="0" smtClean="0"/>
              <a:t>‹#›</a:t>
            </a:fld>
            <a:endParaRPr lang="en-US" noProof="0" dirty="0"/>
          </a:p>
        </p:txBody>
      </p:sp>
      <p:sp>
        <p:nvSpPr>
          <p:cNvPr id="2" name="Title 1">
            <a:extLst>
              <a:ext uri="{FF2B5EF4-FFF2-40B4-BE49-F238E27FC236}">
                <a16:creationId xmlns:a16="http://schemas.microsoft.com/office/drawing/2014/main" id="{38BE4AA6-ED36-4D3B-ABD8-3BA6059C308D}"/>
              </a:ext>
            </a:extLst>
          </p:cNvPr>
          <p:cNvSpPr>
            <a:spLocks noGrp="1"/>
          </p:cNvSpPr>
          <p:nvPr>
            <p:ph type="title" hasCustomPrompt="1"/>
          </p:nvPr>
        </p:nvSpPr>
        <p:spPr bwMode="gray">
          <a:xfrm>
            <a:off x="3744516" y="1127369"/>
            <a:ext cx="4703084" cy="1188720"/>
          </a:xfrm>
          <a:noFill/>
          <a:ln>
            <a:noFill/>
          </a:ln>
        </p:spPr>
        <p:txBody>
          <a:bodyPr/>
          <a:lstStyle>
            <a:lvl1pPr marL="0" indent="0" algn="ctr">
              <a:buFont typeface="Arial" panose="020B0604020202020204" pitchFamily="34" charset="0"/>
              <a:buNone/>
              <a:defRPr cap="none"/>
            </a:lvl1pPr>
          </a:lstStyle>
          <a:p>
            <a:r>
              <a:rPr lang="en-US" noProof="0"/>
              <a:t>Click to edit master title style</a:t>
            </a:r>
          </a:p>
        </p:txBody>
      </p:sp>
      <p:sp>
        <p:nvSpPr>
          <p:cNvPr id="7" name="Text Placeholder 6">
            <a:extLst>
              <a:ext uri="{FF2B5EF4-FFF2-40B4-BE49-F238E27FC236}">
                <a16:creationId xmlns:a16="http://schemas.microsoft.com/office/drawing/2014/main" id="{D94707B9-0409-43FA-B052-6AE401D767CE}"/>
              </a:ext>
            </a:extLst>
          </p:cNvPr>
          <p:cNvSpPr>
            <a:spLocks noGrp="1"/>
          </p:cNvSpPr>
          <p:nvPr>
            <p:ph type="body" sz="quarter" idx="13" hasCustomPrompt="1"/>
          </p:nvPr>
        </p:nvSpPr>
        <p:spPr>
          <a:xfrm>
            <a:off x="3744516" y="2263081"/>
            <a:ext cx="4702968" cy="3909119"/>
          </a:xfrm>
          <a:noFill/>
          <a:ln>
            <a:noFill/>
          </a:ln>
        </p:spPr>
        <p:txBody>
          <a:bodyPr/>
          <a:lstStyle>
            <a:lvl1pPr marL="0" indent="0" algn="ctr">
              <a:buNone/>
              <a:defRPr>
                <a:solidFill>
                  <a:schemeClr val="bg1"/>
                </a:solidFill>
              </a:defRPr>
            </a:lvl1pPr>
            <a:lvl2pPr marL="228600" indent="0" algn="ctr">
              <a:buNone/>
              <a:defRPr>
                <a:solidFill>
                  <a:schemeClr val="bg1"/>
                </a:solidFill>
              </a:defRPr>
            </a:lvl2pPr>
            <a:lvl3pPr marL="457200" indent="0" algn="ctr">
              <a:buNone/>
              <a:defRPr>
                <a:solidFill>
                  <a:schemeClr val="bg1"/>
                </a:solidFill>
              </a:defRPr>
            </a:lvl3pPr>
            <a:lvl4pPr marL="685800" indent="0" algn="ctr">
              <a:buNone/>
              <a:defRPr>
                <a:solidFill>
                  <a:schemeClr val="bg1"/>
                </a:solidFill>
              </a:defRPr>
            </a:lvl4pPr>
            <a:lvl5pPr marL="914400" indent="0" algn="ctr">
              <a:buNone/>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52560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Gray">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Autofit/>
          </a:bodyPr>
          <a:lstStyle/>
          <a:p>
            <a:r>
              <a:rPr lang="en-US" noProof="0"/>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38386F08-408F-4BD2-A5F9-1FF72E18D3C3}" type="datetimeFigureOut">
              <a:rPr lang="en-US" noProof="0" smtClean="0"/>
              <a:t>8/19/20</a:t>
            </a:fld>
            <a:endParaRPr lang="en-US" noProof="0"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r>
              <a:rPr lang="en-US" noProof="0" dirty="0"/>
              <a:t>Add a footer</a:t>
            </a: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42F0A33C-B6D6-454E-A4EA-5198AC78DEE3}" type="slidenum">
              <a:rPr lang="en-US" noProof="0" smtClean="0"/>
              <a:t>‹#›</a:t>
            </a:fld>
            <a:endParaRPr lang="en-US" noProof="0" dirty="0"/>
          </a:p>
        </p:txBody>
      </p:sp>
    </p:spTree>
    <p:extLst>
      <p:ext uri="{BB962C8B-B14F-4D97-AF65-F5344CB8AC3E}">
        <p14:creationId xmlns:p14="http://schemas.microsoft.com/office/powerpoint/2010/main" val="235314984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79" r:id="rId3"/>
    <p:sldLayoutId id="2147483681" r:id="rId4"/>
    <p:sldLayoutId id="2147483690" r:id="rId5"/>
    <p:sldLayoutId id="2147483666" r:id="rId6"/>
    <p:sldLayoutId id="2147483687" r:id="rId7"/>
    <p:sldLayoutId id="2147483680" r:id="rId8"/>
    <p:sldLayoutId id="2147483688" r:id="rId9"/>
    <p:sldLayoutId id="2147483673" r:id="rId10"/>
    <p:sldLayoutId id="2147483692" r:id="rId11"/>
    <p:sldLayoutId id="2147483674" r:id="rId12"/>
    <p:sldLayoutId id="2147483676" r:id="rId13"/>
    <p:sldLayoutId id="2147483677" r:id="rId14"/>
    <p:sldLayoutId id="2147483691" r:id="rId15"/>
    <p:sldLayoutId id="2147483689" r:id="rId16"/>
  </p:sldLayoutIdLst>
  <p:txStyles>
    <p:titleStyle>
      <a:lvl1pPr algn="ctr" defTabSz="914400" rtl="0" eaLnBrk="1" latinLnBrk="0" hangingPunct="1">
        <a:lnSpc>
          <a:spcPct val="90000"/>
        </a:lnSpc>
        <a:spcBef>
          <a:spcPct val="0"/>
        </a:spcBef>
        <a:buNone/>
        <a:defRPr sz="4000" kern="1200" cap="none" spc="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hyperlink" Target="https://www.cherylcreates.com/uc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hyperlink" Target="https://svad.cah.ucf.edu/faculty-staff/" TargetMode="External"/><Relationship Id="rId4" Type="http://schemas.openxmlformats.org/officeDocument/2006/relationships/image" Target="../media/image7.png"/><Relationship Id="rId9" Type="http://schemas.openxmlformats.org/officeDocument/2006/relationships/image" Target="../media/image12.jp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hyperlink" Target="https://graduate.ucf.edu/wp-content/uploads/2020/08/Animation-and-Visual-Effects-MFA-2020-2021.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nd Canyon">
            <a:extLst>
              <a:ext uri="{FF2B5EF4-FFF2-40B4-BE49-F238E27FC236}">
                <a16:creationId xmlns:a16="http://schemas.microsoft.com/office/drawing/2014/main" id="{D4DB4774-6C88-4182-9622-B0F68F5AC5B3}"/>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1712"/>
            <a:ext cx="12192000" cy="6876000"/>
          </a:xfrm>
          <a:prstGeom prst="rect">
            <a:avLst/>
          </a:prstGeom>
        </p:spPr>
      </p:pic>
      <p:pic>
        <p:nvPicPr>
          <p:cNvPr id="2" name="Picture 1">
            <a:extLst>
              <a:ext uri="{FF2B5EF4-FFF2-40B4-BE49-F238E27FC236}">
                <a16:creationId xmlns:a16="http://schemas.microsoft.com/office/drawing/2014/main" id="{D016B884-0B26-4644-A464-4D01F1A8A132}"/>
              </a:ext>
            </a:extLst>
          </p:cNvPr>
          <p:cNvPicPr>
            <a:picLocks noChangeAspect="1"/>
          </p:cNvPicPr>
          <p:nvPr/>
        </p:nvPicPr>
        <p:blipFill>
          <a:blip r:embed="rId4"/>
          <a:stretch>
            <a:fillRect/>
          </a:stretch>
        </p:blipFill>
        <p:spPr>
          <a:xfrm>
            <a:off x="-2" y="-1"/>
            <a:ext cx="12252961" cy="9180237"/>
          </a:xfrm>
          <a:prstGeom prst="rect">
            <a:avLst/>
          </a:prstGeom>
        </p:spPr>
      </p:pic>
      <p:sp>
        <p:nvSpPr>
          <p:cNvPr id="54" name="Rectangle 53">
            <a:extLst>
              <a:ext uri="{FF2B5EF4-FFF2-40B4-BE49-F238E27FC236}">
                <a16:creationId xmlns:a16="http://schemas.microsoft.com/office/drawing/2014/main" id="{73785415-E552-4742-B0A5-FC1ECF293E4F}"/>
              </a:ext>
              <a:ext uri="{C183D7F6-B498-43B3-948B-1728B52AA6E4}">
                <adec:decorative xmlns:adec="http://schemas.microsoft.com/office/drawing/2017/decorative" val="1"/>
              </a:ext>
            </a:extLst>
          </p:cNvPr>
          <p:cNvSpPr/>
          <p:nvPr/>
        </p:nvSpPr>
        <p:spPr>
          <a:xfrm>
            <a:off x="4311650" y="1503000"/>
            <a:ext cx="3568700" cy="3852000"/>
          </a:xfrm>
          <a:prstGeom prst="rect">
            <a:avLst/>
          </a:prstGeom>
          <a:solidFill>
            <a:schemeClr val="accent2">
              <a:alpha val="80000"/>
            </a:schemeClr>
          </a:solidFill>
          <a:ln>
            <a:no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37" name="Title 36">
            <a:extLst>
              <a:ext uri="{FF2B5EF4-FFF2-40B4-BE49-F238E27FC236}">
                <a16:creationId xmlns:a16="http://schemas.microsoft.com/office/drawing/2014/main" id="{1C44CABD-3945-420B-A1E8-0D3E5F523E4E}"/>
              </a:ext>
            </a:extLst>
          </p:cNvPr>
          <p:cNvSpPr>
            <a:spLocks noGrp="1"/>
          </p:cNvSpPr>
          <p:nvPr>
            <p:ph type="ctrTitle"/>
          </p:nvPr>
        </p:nvSpPr>
        <p:spPr/>
        <p:txBody>
          <a:bodyPr>
            <a:normAutofit/>
          </a:bodyPr>
          <a:lstStyle/>
          <a:p>
            <a:r>
              <a:rPr lang="en-US" sz="4000" b="1" dirty="0">
                <a:latin typeface="Tahoma" panose="020B0604030504040204" pitchFamily="34" charset="0"/>
                <a:ea typeface="Tahoma" panose="020B0604030504040204" pitchFamily="34" charset="0"/>
                <a:cs typeface="Tahoma" panose="020B0604030504040204" pitchFamily="34" charset="0"/>
              </a:rPr>
              <a:t>Emerging Media MFA</a:t>
            </a:r>
            <a:endParaRPr lang="en-US" sz="4000" dirty="0">
              <a:latin typeface="Tahoma" panose="020B0604030504040204" pitchFamily="34" charset="0"/>
              <a:ea typeface="Tahoma" panose="020B0604030504040204" pitchFamily="34" charset="0"/>
              <a:cs typeface="Tahoma" panose="020B0604030504040204" pitchFamily="34" charset="0"/>
            </a:endParaRPr>
          </a:p>
        </p:txBody>
      </p:sp>
      <p:sp>
        <p:nvSpPr>
          <p:cNvPr id="38" name="Subtitle 37">
            <a:extLst>
              <a:ext uri="{FF2B5EF4-FFF2-40B4-BE49-F238E27FC236}">
                <a16:creationId xmlns:a16="http://schemas.microsoft.com/office/drawing/2014/main" id="{6ED6B106-CA53-428B-8BF0-1BC5768C054E}"/>
              </a:ext>
            </a:extLst>
          </p:cNvPr>
          <p:cNvSpPr>
            <a:spLocks noGrp="1"/>
          </p:cNvSpPr>
          <p:nvPr>
            <p:ph type="subTitle" idx="1"/>
          </p:nvPr>
        </p:nvSpPr>
        <p:spPr>
          <a:xfrm>
            <a:off x="4411345" y="3322319"/>
            <a:ext cx="3369310" cy="2023304"/>
          </a:xfrm>
        </p:spPr>
        <p:txBody>
          <a:bodyPr>
            <a:normAutofit/>
          </a:bodyPr>
          <a:lstStyle/>
          <a:p>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Animation and Visual Effects track</a:t>
            </a:r>
          </a:p>
          <a:p>
            <a:r>
              <a:rPr lang="en-US" sz="2400" dirty="0">
                <a:latin typeface="Tahoma" panose="020B0604030504040204" pitchFamily="34" charset="0"/>
                <a:ea typeface="Tahoma" panose="020B0604030504040204" pitchFamily="34" charset="0"/>
                <a:cs typeface="Tahoma" panose="020B0604030504040204" pitchFamily="34" charset="0"/>
              </a:rPr>
              <a:t>Orlando Tech Center Suite 500</a:t>
            </a:r>
            <a:endParaRPr lang="en-US"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cxnSp>
        <p:nvCxnSpPr>
          <p:cNvPr id="27" name="Straight Connector 26">
            <a:extLst>
              <a:ext uri="{FF2B5EF4-FFF2-40B4-BE49-F238E27FC236}">
                <a16:creationId xmlns:a16="http://schemas.microsoft.com/office/drawing/2014/main" id="{AB7897E6-775C-4603-8153-D078160E1E3C}"/>
              </a:ext>
              <a:ext uri="{C183D7F6-B498-43B3-948B-1728B52AA6E4}">
                <adec:decorative xmlns:adec="http://schemas.microsoft.com/office/drawing/2017/decorative" val="1"/>
              </a:ext>
            </a:extLst>
          </p:cNvPr>
          <p:cNvCxnSpPr/>
          <p:nvPr/>
        </p:nvCxnSpPr>
        <p:spPr>
          <a:xfrm>
            <a:off x="4620000" y="3221408"/>
            <a:ext cx="295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7EF755C8-D22F-4585-A846-467B938E12D4}"/>
              </a:ext>
              <a:ext uri="{C183D7F6-B498-43B3-948B-1728B52AA6E4}">
                <adec:decorative xmlns:adec="http://schemas.microsoft.com/office/drawing/2017/decorative" val="1"/>
              </a:ext>
            </a:extLst>
          </p:cNvPr>
          <p:cNvSpPr>
            <a:spLocks noChangeAspect="1"/>
          </p:cNvSpPr>
          <p:nvPr/>
        </p:nvSpPr>
        <p:spPr>
          <a:xfrm>
            <a:off x="4242000" y="1437564"/>
            <a:ext cx="3708000" cy="3982873"/>
          </a:xfrm>
          <a:prstGeom prst="rect">
            <a:avLst/>
          </a:prstGeom>
          <a:noFill/>
          <a:ln w="3175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0345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4C0AF-0C99-49B8-B848-73442FA812F7}"/>
              </a:ext>
            </a:extLst>
          </p:cNvPr>
          <p:cNvSpPr>
            <a:spLocks noGrp="1"/>
          </p:cNvSpPr>
          <p:nvPr>
            <p:ph type="title"/>
          </p:nvPr>
        </p:nvSpPr>
        <p:spPr/>
        <p:txBody>
          <a:bodyPr/>
          <a:lstStyle/>
          <a:p>
            <a:r>
              <a:rPr lang="en-US" dirty="0">
                <a:solidFill>
                  <a:schemeClr val="tx1"/>
                </a:solidFill>
              </a:rPr>
              <a:t>Program overview</a:t>
            </a:r>
          </a:p>
        </p:txBody>
      </p:sp>
      <p:grpSp>
        <p:nvGrpSpPr>
          <p:cNvPr id="8" name="Group 7">
            <a:extLst>
              <a:ext uri="{FF2B5EF4-FFF2-40B4-BE49-F238E27FC236}">
                <a16:creationId xmlns:a16="http://schemas.microsoft.com/office/drawing/2014/main" id="{EFE30D8E-3C8D-4EC6-9EC0-49EEC65D3D70}"/>
              </a:ext>
              <a:ext uri="{C183D7F6-B498-43B3-948B-1728B52AA6E4}">
                <adec:decorative xmlns:adec="http://schemas.microsoft.com/office/drawing/2017/decorative" val="1"/>
              </a:ext>
            </a:extLst>
          </p:cNvPr>
          <p:cNvGrpSpPr/>
          <p:nvPr/>
        </p:nvGrpSpPr>
        <p:grpSpPr>
          <a:xfrm flipH="1">
            <a:off x="394323" y="365760"/>
            <a:ext cx="6102876" cy="6126480"/>
            <a:chOff x="4266631" y="945960"/>
            <a:chExt cx="7178609" cy="5226240"/>
          </a:xfrm>
        </p:grpSpPr>
        <p:cxnSp>
          <p:nvCxnSpPr>
            <p:cNvPr id="9" name="Straight Connector 8">
              <a:extLst>
                <a:ext uri="{FF2B5EF4-FFF2-40B4-BE49-F238E27FC236}">
                  <a16:creationId xmlns:a16="http://schemas.microsoft.com/office/drawing/2014/main" id="{1612A650-2C8A-4D4F-8C56-7E8C716CB428}"/>
                </a:ext>
              </a:extLst>
            </p:cNvPr>
            <p:cNvCxnSpPr/>
            <p:nvPr/>
          </p:nvCxnSpPr>
          <p:spPr>
            <a:xfrm>
              <a:off x="4267200" y="960120"/>
              <a:ext cx="7178040" cy="0"/>
            </a:xfrm>
            <a:prstGeom prst="line">
              <a:avLst/>
            </a:prstGeom>
            <a:ln>
              <a:solidFill>
                <a:schemeClr val="bg1"/>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D87B35CA-924E-4B0B-8992-FCA9B56F0710}"/>
                </a:ext>
              </a:extLst>
            </p:cNvPr>
            <p:cNvCxnSpPr/>
            <p:nvPr/>
          </p:nvCxnSpPr>
          <p:spPr>
            <a:xfrm>
              <a:off x="4266631" y="6172200"/>
              <a:ext cx="7160477" cy="0"/>
            </a:xfrm>
            <a:prstGeom prst="line">
              <a:avLst/>
            </a:prstGeom>
            <a:ln>
              <a:solidFill>
                <a:schemeClr val="bg1"/>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37967EA4-E543-4682-9FBC-5EB0A4DED477}"/>
                </a:ext>
              </a:extLst>
            </p:cNvPr>
            <p:cNvCxnSpPr>
              <a:cxnSpLocks/>
            </p:cNvCxnSpPr>
            <p:nvPr/>
          </p:nvCxnSpPr>
          <p:spPr>
            <a:xfrm rot="16200000">
              <a:off x="8817888" y="3555960"/>
              <a:ext cx="5220000" cy="0"/>
            </a:xfrm>
            <a:prstGeom prst="line">
              <a:avLst/>
            </a:prstGeom>
            <a:ln>
              <a:solidFill>
                <a:schemeClr val="bg1"/>
              </a:solidFill>
            </a:ln>
          </p:spPr>
          <p:style>
            <a:lnRef idx="3">
              <a:schemeClr val="accent2"/>
            </a:lnRef>
            <a:fillRef idx="0">
              <a:schemeClr val="accent2"/>
            </a:fillRef>
            <a:effectRef idx="2">
              <a:schemeClr val="accent2"/>
            </a:effectRef>
            <a:fontRef idx="minor">
              <a:schemeClr val="tx1"/>
            </a:fontRef>
          </p:style>
        </p:cxnSp>
      </p:grpSp>
      <p:pic>
        <p:nvPicPr>
          <p:cNvPr id="7" name="Picture Placeholder 6">
            <a:extLst>
              <a:ext uri="{FF2B5EF4-FFF2-40B4-BE49-F238E27FC236}">
                <a16:creationId xmlns:a16="http://schemas.microsoft.com/office/drawing/2014/main" id="{4840B9F7-2CE8-D347-855F-0244EB38977A}"/>
              </a:ext>
            </a:extLst>
          </p:cNvPr>
          <p:cNvPicPr>
            <a:picLocks noGrp="1" noChangeAspect="1"/>
          </p:cNvPicPr>
          <p:nvPr>
            <p:ph type="pic" idx="1"/>
          </p:nvPr>
        </p:nvPicPr>
        <p:blipFill>
          <a:blip r:embed="rId2"/>
          <a:stretch>
            <a:fillRect/>
          </a:stretch>
        </p:blipFill>
        <p:spPr>
          <a:xfrm>
            <a:off x="2994405" y="1497372"/>
            <a:ext cx="7832091" cy="4675875"/>
          </a:xfrm>
        </p:spPr>
      </p:pic>
    </p:spTree>
    <p:extLst>
      <p:ext uri="{BB962C8B-B14F-4D97-AF65-F5344CB8AC3E}">
        <p14:creationId xmlns:p14="http://schemas.microsoft.com/office/powerpoint/2010/main" val="2365196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7CA0621-717C-4BE7-AA89-263F3E2C511E}"/>
              </a:ext>
              <a:ext uri="{C183D7F6-B498-43B3-948B-1728B52AA6E4}">
                <adec:decorative xmlns:adec="http://schemas.microsoft.com/office/drawing/2017/decorative" val="1"/>
              </a:ext>
            </a:extLst>
          </p:cNvPr>
          <p:cNvSpPr/>
          <p:nvPr/>
        </p:nvSpPr>
        <p:spPr>
          <a:xfrm>
            <a:off x="5410201" y="0"/>
            <a:ext cx="6781800" cy="6873240"/>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Title 4">
            <a:extLst>
              <a:ext uri="{FF2B5EF4-FFF2-40B4-BE49-F238E27FC236}">
                <a16:creationId xmlns:a16="http://schemas.microsoft.com/office/drawing/2014/main" id="{ADDAE4A6-B7D1-497F-AC40-6AF226DF0084}"/>
              </a:ext>
            </a:extLst>
          </p:cNvPr>
          <p:cNvSpPr>
            <a:spLocks noGrp="1"/>
          </p:cNvSpPr>
          <p:nvPr>
            <p:ph type="title"/>
          </p:nvPr>
        </p:nvSpPr>
        <p:spPr/>
        <p:txBody>
          <a:bodyPr/>
          <a:lstStyle/>
          <a:p>
            <a:r>
              <a:rPr lang="en-US" dirty="0"/>
              <a:t>Program overview</a:t>
            </a:r>
          </a:p>
        </p:txBody>
      </p:sp>
      <p:grpSp>
        <p:nvGrpSpPr>
          <p:cNvPr id="20" name="Group 19">
            <a:extLst>
              <a:ext uri="{FF2B5EF4-FFF2-40B4-BE49-F238E27FC236}">
                <a16:creationId xmlns:a16="http://schemas.microsoft.com/office/drawing/2014/main" id="{102A00D8-5A4C-491C-AFE5-69721310529D}"/>
              </a:ext>
              <a:ext uri="{C183D7F6-B498-43B3-948B-1728B52AA6E4}">
                <adec:decorative xmlns:adec="http://schemas.microsoft.com/office/drawing/2017/decorative" val="1"/>
              </a:ext>
            </a:extLst>
          </p:cNvPr>
          <p:cNvGrpSpPr/>
          <p:nvPr/>
        </p:nvGrpSpPr>
        <p:grpSpPr>
          <a:xfrm flipH="1">
            <a:off x="230137" y="230352"/>
            <a:ext cx="5195475" cy="6411135"/>
            <a:chOff x="4578588" y="945960"/>
            <a:chExt cx="6866649" cy="5220000"/>
          </a:xfrm>
        </p:grpSpPr>
        <p:cxnSp>
          <p:nvCxnSpPr>
            <p:cNvPr id="21" name="Straight Connector 20">
              <a:extLst>
                <a:ext uri="{FF2B5EF4-FFF2-40B4-BE49-F238E27FC236}">
                  <a16:creationId xmlns:a16="http://schemas.microsoft.com/office/drawing/2014/main" id="{2C2273CB-1593-4424-8A44-A1FCA1768665}"/>
                </a:ext>
              </a:extLst>
            </p:cNvPr>
            <p:cNvCxnSpPr/>
            <p:nvPr/>
          </p:nvCxnSpPr>
          <p:spPr>
            <a:xfrm>
              <a:off x="4578818" y="954315"/>
              <a:ext cx="686641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a:extLst>
                <a:ext uri="{FF2B5EF4-FFF2-40B4-BE49-F238E27FC236}">
                  <a16:creationId xmlns:a16="http://schemas.microsoft.com/office/drawing/2014/main" id="{31243644-F05E-4B84-903A-131D8057B82C}"/>
                </a:ext>
              </a:extLst>
            </p:cNvPr>
            <p:cNvCxnSpPr/>
            <p:nvPr/>
          </p:nvCxnSpPr>
          <p:spPr>
            <a:xfrm>
              <a:off x="4578588" y="6154475"/>
              <a:ext cx="686643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a:extLst>
                <a:ext uri="{FF2B5EF4-FFF2-40B4-BE49-F238E27FC236}">
                  <a16:creationId xmlns:a16="http://schemas.microsoft.com/office/drawing/2014/main" id="{84B151F7-0FFD-491E-9444-733F58518F31}"/>
                </a:ext>
              </a:extLst>
            </p:cNvPr>
            <p:cNvCxnSpPr>
              <a:cxnSpLocks/>
            </p:cNvCxnSpPr>
            <p:nvPr/>
          </p:nvCxnSpPr>
          <p:spPr>
            <a:xfrm rot="16200000">
              <a:off x="8817888" y="3555960"/>
              <a:ext cx="5220000" cy="0"/>
            </a:xfrm>
            <a:prstGeom prst="line">
              <a:avLst/>
            </a:prstGeom>
          </p:spPr>
          <p:style>
            <a:lnRef idx="3">
              <a:schemeClr val="accent2"/>
            </a:lnRef>
            <a:fillRef idx="0">
              <a:schemeClr val="accent2"/>
            </a:fillRef>
            <a:effectRef idx="2">
              <a:schemeClr val="accent2"/>
            </a:effectRef>
            <a:fontRef idx="minor">
              <a:schemeClr val="tx1"/>
            </a:fontRef>
          </p:style>
        </p:cxnSp>
      </p:grpSp>
      <p:grpSp>
        <p:nvGrpSpPr>
          <p:cNvPr id="24" name="Group 23">
            <a:extLst>
              <a:ext uri="{FF2B5EF4-FFF2-40B4-BE49-F238E27FC236}">
                <a16:creationId xmlns:a16="http://schemas.microsoft.com/office/drawing/2014/main" id="{73816130-6E62-41EF-B818-D7CD34370442}"/>
              </a:ext>
              <a:ext uri="{C183D7F6-B498-43B3-948B-1728B52AA6E4}">
                <adec:decorative xmlns:adec="http://schemas.microsoft.com/office/drawing/2017/decorative" val="1"/>
              </a:ext>
            </a:extLst>
          </p:cNvPr>
          <p:cNvGrpSpPr/>
          <p:nvPr/>
        </p:nvGrpSpPr>
        <p:grpSpPr>
          <a:xfrm rot="10800000" flipH="1" flipV="1">
            <a:off x="5408664" y="219107"/>
            <a:ext cx="6563918" cy="6411136"/>
            <a:chOff x="4577230" y="945960"/>
            <a:chExt cx="6868007" cy="5220000"/>
          </a:xfrm>
        </p:grpSpPr>
        <p:cxnSp>
          <p:nvCxnSpPr>
            <p:cNvPr id="25" name="Straight Connector 24">
              <a:extLst>
                <a:ext uri="{FF2B5EF4-FFF2-40B4-BE49-F238E27FC236}">
                  <a16:creationId xmlns:a16="http://schemas.microsoft.com/office/drawing/2014/main" id="{57DFD76A-70E0-4D6D-954C-5AEB8FE1478E}"/>
                </a:ext>
              </a:extLst>
            </p:cNvPr>
            <p:cNvCxnSpPr/>
            <p:nvPr/>
          </p:nvCxnSpPr>
          <p:spPr>
            <a:xfrm>
              <a:off x="4578818" y="954315"/>
              <a:ext cx="6866419" cy="0"/>
            </a:xfrm>
            <a:prstGeom prst="line">
              <a:avLst/>
            </a:prstGeom>
            <a:ln>
              <a:solidFill>
                <a:schemeClr val="bg1"/>
              </a:solidFill>
            </a:ln>
          </p:spPr>
          <p:style>
            <a:lnRef idx="3">
              <a:schemeClr val="accent2"/>
            </a:lnRef>
            <a:fillRef idx="0">
              <a:schemeClr val="accent2"/>
            </a:fillRef>
            <a:effectRef idx="2">
              <a:schemeClr val="accent2"/>
            </a:effectRef>
            <a:fontRef idx="minor">
              <a:schemeClr val="tx1"/>
            </a:fontRef>
          </p:style>
        </p:cxnSp>
        <p:cxnSp>
          <p:nvCxnSpPr>
            <p:cNvPr id="26" name="Straight Connector 25">
              <a:extLst>
                <a:ext uri="{FF2B5EF4-FFF2-40B4-BE49-F238E27FC236}">
                  <a16:creationId xmlns:a16="http://schemas.microsoft.com/office/drawing/2014/main" id="{2F87696A-69E6-496F-A96D-C6AABB0D0BA7}"/>
                </a:ext>
              </a:extLst>
            </p:cNvPr>
            <p:cNvCxnSpPr/>
            <p:nvPr/>
          </p:nvCxnSpPr>
          <p:spPr>
            <a:xfrm>
              <a:off x="4577230" y="6159791"/>
              <a:ext cx="6866430" cy="0"/>
            </a:xfrm>
            <a:prstGeom prst="line">
              <a:avLst/>
            </a:prstGeom>
            <a:ln>
              <a:solidFill>
                <a:schemeClr val="bg1"/>
              </a:solidFill>
            </a:ln>
          </p:spPr>
          <p:style>
            <a:lnRef idx="3">
              <a:schemeClr val="accent2"/>
            </a:lnRef>
            <a:fillRef idx="0">
              <a:schemeClr val="accent2"/>
            </a:fillRef>
            <a:effectRef idx="2">
              <a:schemeClr val="accent2"/>
            </a:effectRef>
            <a:fontRef idx="minor">
              <a:schemeClr val="tx1"/>
            </a:fontRef>
          </p:style>
        </p:cxnSp>
        <p:cxnSp>
          <p:nvCxnSpPr>
            <p:cNvPr id="27" name="Straight Connector 26">
              <a:extLst>
                <a:ext uri="{FF2B5EF4-FFF2-40B4-BE49-F238E27FC236}">
                  <a16:creationId xmlns:a16="http://schemas.microsoft.com/office/drawing/2014/main" id="{01474182-5FDA-4398-BBE0-0D676C45628C}"/>
                </a:ext>
              </a:extLst>
            </p:cNvPr>
            <p:cNvCxnSpPr>
              <a:cxnSpLocks/>
            </p:cNvCxnSpPr>
            <p:nvPr/>
          </p:nvCxnSpPr>
          <p:spPr>
            <a:xfrm rot="16200000">
              <a:off x="8817888" y="3555960"/>
              <a:ext cx="5220000" cy="0"/>
            </a:xfrm>
            <a:prstGeom prst="line">
              <a:avLst/>
            </a:prstGeom>
            <a:ln>
              <a:solidFill>
                <a:schemeClr val="bg1"/>
              </a:solidFill>
            </a:ln>
          </p:spPr>
          <p:style>
            <a:lnRef idx="3">
              <a:schemeClr val="accent2"/>
            </a:lnRef>
            <a:fillRef idx="0">
              <a:schemeClr val="accent2"/>
            </a:fillRef>
            <a:effectRef idx="2">
              <a:schemeClr val="accent2"/>
            </a:effectRef>
            <a:fontRef idx="minor">
              <a:schemeClr val="tx1"/>
            </a:fontRef>
          </p:style>
        </p:cxnSp>
      </p:grpSp>
      <p:sp>
        <p:nvSpPr>
          <p:cNvPr id="39" name="Isosceles Triangle 38">
            <a:extLst>
              <a:ext uri="{FF2B5EF4-FFF2-40B4-BE49-F238E27FC236}">
                <a16:creationId xmlns:a16="http://schemas.microsoft.com/office/drawing/2014/main" id="{B8447291-9832-4B76-BD34-EE4A5E1E969A}"/>
              </a:ext>
              <a:ext uri="{C183D7F6-B498-43B3-948B-1728B52AA6E4}">
                <adec:decorative xmlns:adec="http://schemas.microsoft.com/office/drawing/2017/decorative" val="1"/>
              </a:ext>
            </a:extLst>
          </p:cNvPr>
          <p:cNvSpPr/>
          <p:nvPr/>
        </p:nvSpPr>
        <p:spPr>
          <a:xfrm rot="16200000">
            <a:off x="10696001" y="5351954"/>
            <a:ext cx="1260000" cy="1260000"/>
          </a:xfrm>
          <a:prstGeom prst="triangle">
            <a:avLst>
              <a:gd name="adj" fmla="val 0"/>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7" name="Content Placeholder 6">
            <a:extLst>
              <a:ext uri="{FF2B5EF4-FFF2-40B4-BE49-F238E27FC236}">
                <a16:creationId xmlns:a16="http://schemas.microsoft.com/office/drawing/2014/main" id="{B8B5AD7C-39C5-3D4D-A99C-3CA8B32FBCA5}"/>
              </a:ext>
            </a:extLst>
          </p:cNvPr>
          <p:cNvPicPr>
            <a:picLocks noGrp="1" noChangeAspect="1"/>
          </p:cNvPicPr>
          <p:nvPr>
            <p:ph idx="1"/>
          </p:nvPr>
        </p:nvPicPr>
        <p:blipFill>
          <a:blip r:embed="rId3"/>
          <a:stretch>
            <a:fillRect/>
          </a:stretch>
        </p:blipFill>
        <p:spPr>
          <a:xfrm>
            <a:off x="487720" y="2184918"/>
            <a:ext cx="8607987" cy="4004534"/>
          </a:xfrm>
        </p:spPr>
      </p:pic>
    </p:spTree>
    <p:extLst>
      <p:ext uri="{BB962C8B-B14F-4D97-AF65-F5344CB8AC3E}">
        <p14:creationId xmlns:p14="http://schemas.microsoft.com/office/powerpoint/2010/main" val="2162891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4C0AF-0C99-49B8-B848-73442FA812F7}"/>
              </a:ext>
            </a:extLst>
          </p:cNvPr>
          <p:cNvSpPr>
            <a:spLocks noGrp="1"/>
          </p:cNvSpPr>
          <p:nvPr>
            <p:ph type="title"/>
          </p:nvPr>
        </p:nvSpPr>
        <p:spPr/>
        <p:txBody>
          <a:bodyPr/>
          <a:lstStyle/>
          <a:p>
            <a:r>
              <a:rPr lang="en-US" dirty="0">
                <a:solidFill>
                  <a:schemeClr val="tx1"/>
                </a:solidFill>
              </a:rPr>
              <a:t>Program overview</a:t>
            </a:r>
          </a:p>
        </p:txBody>
      </p:sp>
      <p:grpSp>
        <p:nvGrpSpPr>
          <p:cNvPr id="8" name="Group 7">
            <a:extLst>
              <a:ext uri="{FF2B5EF4-FFF2-40B4-BE49-F238E27FC236}">
                <a16:creationId xmlns:a16="http://schemas.microsoft.com/office/drawing/2014/main" id="{EFE30D8E-3C8D-4EC6-9EC0-49EEC65D3D70}"/>
              </a:ext>
              <a:ext uri="{C183D7F6-B498-43B3-948B-1728B52AA6E4}">
                <adec:decorative xmlns:adec="http://schemas.microsoft.com/office/drawing/2017/decorative" val="1"/>
              </a:ext>
            </a:extLst>
          </p:cNvPr>
          <p:cNvGrpSpPr/>
          <p:nvPr/>
        </p:nvGrpSpPr>
        <p:grpSpPr>
          <a:xfrm flipH="1">
            <a:off x="394323" y="365760"/>
            <a:ext cx="6102876" cy="6126480"/>
            <a:chOff x="4266631" y="945960"/>
            <a:chExt cx="7178609" cy="5226240"/>
          </a:xfrm>
        </p:grpSpPr>
        <p:cxnSp>
          <p:nvCxnSpPr>
            <p:cNvPr id="9" name="Straight Connector 8">
              <a:extLst>
                <a:ext uri="{FF2B5EF4-FFF2-40B4-BE49-F238E27FC236}">
                  <a16:creationId xmlns:a16="http://schemas.microsoft.com/office/drawing/2014/main" id="{1612A650-2C8A-4D4F-8C56-7E8C716CB428}"/>
                </a:ext>
              </a:extLst>
            </p:cNvPr>
            <p:cNvCxnSpPr/>
            <p:nvPr/>
          </p:nvCxnSpPr>
          <p:spPr>
            <a:xfrm>
              <a:off x="4267200" y="960120"/>
              <a:ext cx="7178040" cy="0"/>
            </a:xfrm>
            <a:prstGeom prst="line">
              <a:avLst/>
            </a:prstGeom>
            <a:ln>
              <a:solidFill>
                <a:schemeClr val="bg1"/>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D87B35CA-924E-4B0B-8992-FCA9B56F0710}"/>
                </a:ext>
              </a:extLst>
            </p:cNvPr>
            <p:cNvCxnSpPr/>
            <p:nvPr/>
          </p:nvCxnSpPr>
          <p:spPr>
            <a:xfrm>
              <a:off x="4266631" y="6172200"/>
              <a:ext cx="7160477" cy="0"/>
            </a:xfrm>
            <a:prstGeom prst="line">
              <a:avLst/>
            </a:prstGeom>
            <a:ln>
              <a:solidFill>
                <a:schemeClr val="bg1"/>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37967EA4-E543-4682-9FBC-5EB0A4DED477}"/>
                </a:ext>
              </a:extLst>
            </p:cNvPr>
            <p:cNvCxnSpPr>
              <a:cxnSpLocks/>
            </p:cNvCxnSpPr>
            <p:nvPr/>
          </p:nvCxnSpPr>
          <p:spPr>
            <a:xfrm rot="16200000">
              <a:off x="8817888" y="3555960"/>
              <a:ext cx="5220000" cy="0"/>
            </a:xfrm>
            <a:prstGeom prst="line">
              <a:avLst/>
            </a:prstGeom>
            <a:ln>
              <a:solidFill>
                <a:schemeClr val="bg1"/>
              </a:solidFill>
            </a:ln>
          </p:spPr>
          <p:style>
            <a:lnRef idx="3">
              <a:schemeClr val="accent2"/>
            </a:lnRef>
            <a:fillRef idx="0">
              <a:schemeClr val="accent2"/>
            </a:fillRef>
            <a:effectRef idx="2">
              <a:schemeClr val="accent2"/>
            </a:effectRef>
            <a:fontRef idx="minor">
              <a:schemeClr val="tx1"/>
            </a:fontRef>
          </p:style>
        </p:cxnSp>
      </p:grpSp>
      <p:pic>
        <p:nvPicPr>
          <p:cNvPr id="12" name="Picture Placeholder 11">
            <a:extLst>
              <a:ext uri="{FF2B5EF4-FFF2-40B4-BE49-F238E27FC236}">
                <a16:creationId xmlns:a16="http://schemas.microsoft.com/office/drawing/2014/main" id="{E7F08630-D80F-984D-9D7B-CC8E5C777C55}"/>
              </a:ext>
            </a:extLst>
          </p:cNvPr>
          <p:cNvPicPr>
            <a:picLocks noGrp="1" noChangeAspect="1"/>
          </p:cNvPicPr>
          <p:nvPr>
            <p:ph type="pic" idx="1"/>
          </p:nvPr>
        </p:nvPicPr>
        <p:blipFill rotWithShape="1">
          <a:blip r:embed="rId2"/>
          <a:srcRect l="5460"/>
          <a:stretch/>
        </p:blipFill>
        <p:spPr>
          <a:xfrm>
            <a:off x="2358311" y="1970061"/>
            <a:ext cx="8936146" cy="3616923"/>
          </a:xfrm>
        </p:spPr>
      </p:pic>
    </p:spTree>
    <p:extLst>
      <p:ext uri="{BB962C8B-B14F-4D97-AF65-F5344CB8AC3E}">
        <p14:creationId xmlns:p14="http://schemas.microsoft.com/office/powerpoint/2010/main" val="2702145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ACD166-5B89-1F41-8091-D5C6D29823DB}"/>
              </a:ext>
            </a:extLst>
          </p:cNvPr>
          <p:cNvPicPr>
            <a:picLocks noChangeAspect="1"/>
          </p:cNvPicPr>
          <p:nvPr/>
        </p:nvPicPr>
        <p:blipFill rotWithShape="1">
          <a:blip r:embed="rId3"/>
          <a:srcRect t="12462" b="12462"/>
          <a:stretch/>
        </p:blipFill>
        <p:spPr>
          <a:xfrm>
            <a:off x="-11176" y="-155448"/>
            <a:ext cx="12468352" cy="7013448"/>
          </a:xfrm>
          <a:prstGeom prst="rect">
            <a:avLst/>
          </a:prstGeom>
        </p:spPr>
      </p:pic>
      <p:sp>
        <p:nvSpPr>
          <p:cNvPr id="4" name="Rectangle 3">
            <a:extLst>
              <a:ext uri="{FF2B5EF4-FFF2-40B4-BE49-F238E27FC236}">
                <a16:creationId xmlns:a16="http://schemas.microsoft.com/office/drawing/2014/main" id="{90ECD7DE-6ECE-44C1-B0B1-B36869562478}"/>
              </a:ext>
              <a:ext uri="{C183D7F6-B498-43B3-948B-1728B52AA6E4}">
                <adec:decorative xmlns:adec="http://schemas.microsoft.com/office/drawing/2017/decorative" val="1"/>
              </a:ext>
            </a:extLst>
          </p:cNvPr>
          <p:cNvSpPr/>
          <p:nvPr/>
        </p:nvSpPr>
        <p:spPr bwMode="black">
          <a:xfrm>
            <a:off x="3131820" y="1143017"/>
            <a:ext cx="5928361" cy="4571967"/>
          </a:xfrm>
          <a:prstGeom prst="rect">
            <a:avLst/>
          </a:prstGeom>
          <a:solidFill>
            <a:srgbClr val="000000">
              <a:alpha val="55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ADFFFCD-801A-478E-9627-5836490CE680}"/>
              </a:ext>
            </a:extLst>
          </p:cNvPr>
          <p:cNvSpPr>
            <a:spLocks noGrp="1"/>
          </p:cNvSpPr>
          <p:nvPr>
            <p:ph type="title"/>
          </p:nvPr>
        </p:nvSpPr>
        <p:spPr/>
        <p:txBody>
          <a:bodyPr/>
          <a:lstStyle/>
          <a:p>
            <a:r>
              <a:rPr lang="en-US" b="1" dirty="0">
                <a:solidFill>
                  <a:schemeClr val="accent2"/>
                </a:solidFill>
              </a:rPr>
              <a:t>Questions?</a:t>
            </a:r>
            <a:endParaRPr lang="en-US" dirty="0">
              <a:solidFill>
                <a:schemeClr val="accent2"/>
              </a:solidFill>
            </a:endParaRPr>
          </a:p>
        </p:txBody>
      </p:sp>
      <p:sp>
        <p:nvSpPr>
          <p:cNvPr id="3" name="Text Placeholder 2">
            <a:extLst>
              <a:ext uri="{FF2B5EF4-FFF2-40B4-BE49-F238E27FC236}">
                <a16:creationId xmlns:a16="http://schemas.microsoft.com/office/drawing/2014/main" id="{AE50C2D7-C7F2-4AE4-B99C-A4F5CDF8D638}"/>
              </a:ext>
            </a:extLst>
          </p:cNvPr>
          <p:cNvSpPr>
            <a:spLocks noGrp="1"/>
          </p:cNvSpPr>
          <p:nvPr>
            <p:ph type="body" sz="quarter" idx="13"/>
          </p:nvPr>
        </p:nvSpPr>
        <p:spPr>
          <a:xfrm>
            <a:off x="3490623" y="2263081"/>
            <a:ext cx="5208103" cy="3909119"/>
          </a:xfrm>
        </p:spPr>
        <p:txBody>
          <a:bodyPr>
            <a:normAutofit/>
          </a:bodyPr>
          <a:lstStyle/>
          <a:p>
            <a:r>
              <a:rPr lang="en-US" sz="2400" dirty="0"/>
              <a:t>ID card numbers send to Cheryl for building access.</a:t>
            </a:r>
          </a:p>
          <a:p>
            <a:r>
              <a:rPr lang="en-US" sz="2400" dirty="0">
                <a:hlinkClick r:id="rId4"/>
              </a:rPr>
              <a:t>https://www.cherylcreates.com/ucf</a:t>
            </a:r>
            <a:r>
              <a:rPr lang="en-US" sz="2400"/>
              <a:t> </a:t>
            </a:r>
            <a:endParaRPr lang="en-US" sz="2400" dirty="0"/>
          </a:p>
          <a:p>
            <a:endParaRPr lang="en-US" sz="2400" dirty="0"/>
          </a:p>
          <a:p>
            <a:r>
              <a:rPr lang="en-US" sz="2400" dirty="0"/>
              <a:t>Virtual Tour to Follow.</a:t>
            </a:r>
          </a:p>
          <a:p>
            <a:r>
              <a:rPr lang="en-US" sz="2400" dirty="0"/>
              <a:t>GTA meeting after tour.</a:t>
            </a:r>
          </a:p>
        </p:txBody>
      </p:sp>
      <p:cxnSp>
        <p:nvCxnSpPr>
          <p:cNvPr id="12" name="Straight Connector 11">
            <a:extLst>
              <a:ext uri="{FF2B5EF4-FFF2-40B4-BE49-F238E27FC236}">
                <a16:creationId xmlns:a16="http://schemas.microsoft.com/office/drawing/2014/main" id="{052DC118-2E25-449E-B08F-DC7B604FFEEF}"/>
              </a:ext>
              <a:ext uri="{C183D7F6-B498-43B3-948B-1728B52AA6E4}">
                <adec:decorative xmlns:adec="http://schemas.microsoft.com/office/drawing/2017/decorative" val="1"/>
              </a:ext>
            </a:extLst>
          </p:cNvPr>
          <p:cNvCxnSpPr>
            <a:cxnSpLocks/>
          </p:cNvCxnSpPr>
          <p:nvPr/>
        </p:nvCxnSpPr>
        <p:spPr>
          <a:xfrm>
            <a:off x="3864000" y="2229289"/>
            <a:ext cx="4464000" cy="0"/>
          </a:xfrm>
          <a:prstGeom prst="line">
            <a:avLst/>
          </a:prstGeom>
          <a:ln w="25400">
            <a:solidFill>
              <a:schemeClr val="accent2"/>
            </a:solidFill>
          </a:ln>
        </p:spPr>
        <p:style>
          <a:lnRef idx="3">
            <a:schemeClr val="dk1"/>
          </a:lnRef>
          <a:fillRef idx="0">
            <a:schemeClr val="dk1"/>
          </a:fillRef>
          <a:effectRef idx="2">
            <a:schemeClr val="dk1"/>
          </a:effectRef>
          <a:fontRef idx="minor">
            <a:schemeClr val="tx1"/>
          </a:fontRef>
        </p:style>
      </p:cxnSp>
      <p:sp>
        <p:nvSpPr>
          <p:cNvPr id="11" name="Rectangle 10">
            <a:extLst>
              <a:ext uri="{FF2B5EF4-FFF2-40B4-BE49-F238E27FC236}">
                <a16:creationId xmlns:a16="http://schemas.microsoft.com/office/drawing/2014/main" id="{0E90DB81-F779-42BC-9736-F4BD7E268D0C}"/>
              </a:ext>
              <a:ext uri="{C183D7F6-B498-43B3-948B-1728B52AA6E4}">
                <adec:decorative xmlns:adec="http://schemas.microsoft.com/office/drawing/2017/decorative" val="1"/>
              </a:ext>
            </a:extLst>
          </p:cNvPr>
          <p:cNvSpPr>
            <a:spLocks/>
          </p:cNvSpPr>
          <p:nvPr/>
        </p:nvSpPr>
        <p:spPr bwMode="black">
          <a:xfrm>
            <a:off x="3054000" y="1069120"/>
            <a:ext cx="6084000" cy="4719760"/>
          </a:xfrm>
          <a:prstGeom prst="rect">
            <a:avLst/>
          </a:prstGeom>
          <a:noFill/>
          <a:ln w="3175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6B2E2FBC-3A83-4C18-9BA9-D8E72AF5ABC2}"/>
              </a:ext>
              <a:ext uri="{C183D7F6-B498-43B3-948B-1728B52AA6E4}">
                <adec:decorative xmlns:adec="http://schemas.microsoft.com/office/drawing/2017/decorative" val="1"/>
              </a:ext>
            </a:extLst>
          </p:cNvPr>
          <p:cNvSpPr>
            <a:spLocks noChangeAspect="1"/>
          </p:cNvSpPr>
          <p:nvPr/>
        </p:nvSpPr>
        <p:spPr bwMode="black">
          <a:xfrm>
            <a:off x="2964000" y="999300"/>
            <a:ext cx="6264000" cy="4859400"/>
          </a:xfrm>
          <a:prstGeom prst="rect">
            <a:avLst/>
          </a:prstGeom>
          <a:noFill/>
          <a:ln w="317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8744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4C0AF-0C99-49B8-B848-73442FA812F7}"/>
              </a:ext>
            </a:extLst>
          </p:cNvPr>
          <p:cNvSpPr>
            <a:spLocks noGrp="1"/>
          </p:cNvSpPr>
          <p:nvPr>
            <p:ph type="title"/>
          </p:nvPr>
        </p:nvSpPr>
        <p:spPr/>
        <p:txBody>
          <a:bodyPr/>
          <a:lstStyle/>
          <a:p>
            <a:r>
              <a:rPr lang="en-US" dirty="0">
                <a:solidFill>
                  <a:schemeClr val="tx1"/>
                </a:solidFill>
              </a:rPr>
              <a:t>Introductions</a:t>
            </a:r>
          </a:p>
        </p:txBody>
      </p:sp>
      <p:sp>
        <p:nvSpPr>
          <p:cNvPr id="4" name="Text Placeholder 3">
            <a:extLst>
              <a:ext uri="{FF2B5EF4-FFF2-40B4-BE49-F238E27FC236}">
                <a16:creationId xmlns:a16="http://schemas.microsoft.com/office/drawing/2014/main" id="{24F1A56A-9365-4450-94DC-F98248141D77}"/>
              </a:ext>
            </a:extLst>
          </p:cNvPr>
          <p:cNvSpPr>
            <a:spLocks noGrp="1"/>
          </p:cNvSpPr>
          <p:nvPr>
            <p:ph type="body" sz="half" idx="2"/>
          </p:nvPr>
        </p:nvSpPr>
        <p:spPr>
          <a:xfrm>
            <a:off x="632070" y="2417802"/>
            <a:ext cx="5585849" cy="3710855"/>
          </a:xfrm>
        </p:spPr>
        <p:txBody>
          <a:bodyPr>
            <a:normAutofit/>
          </a:bodyPr>
          <a:lstStyle/>
          <a:p>
            <a:r>
              <a:rPr lang="en-US" dirty="0">
                <a:solidFill>
                  <a:schemeClr val="tx1"/>
                </a:solidFill>
              </a:rPr>
              <a:t>Name</a:t>
            </a:r>
          </a:p>
          <a:p>
            <a:r>
              <a:rPr lang="en-US" dirty="0">
                <a:solidFill>
                  <a:schemeClr val="tx1"/>
                </a:solidFill>
              </a:rPr>
              <a:t>Where you are from?</a:t>
            </a:r>
          </a:p>
          <a:p>
            <a:r>
              <a:rPr lang="en-US" dirty="0">
                <a:solidFill>
                  <a:schemeClr val="tx1"/>
                </a:solidFill>
              </a:rPr>
              <a:t>Medium of Choice (2D, 3D, </a:t>
            </a:r>
            <a:r>
              <a:rPr lang="en-US" dirty="0" err="1">
                <a:solidFill>
                  <a:schemeClr val="tx1"/>
                </a:solidFill>
              </a:rPr>
              <a:t>StopMo</a:t>
            </a:r>
            <a:r>
              <a:rPr lang="en-US" dirty="0"/>
              <a:t>, etc.)</a:t>
            </a:r>
            <a:endParaRPr lang="en-US" dirty="0">
              <a:solidFill>
                <a:schemeClr val="tx1"/>
              </a:solidFill>
            </a:endParaRPr>
          </a:p>
          <a:p>
            <a:r>
              <a:rPr lang="en-US" dirty="0"/>
              <a:t>Favorite relaxing thing to do? </a:t>
            </a:r>
            <a:endParaRPr lang="en-US" dirty="0">
              <a:solidFill>
                <a:schemeClr val="tx1"/>
              </a:solidFill>
            </a:endParaRPr>
          </a:p>
        </p:txBody>
      </p:sp>
      <p:grpSp>
        <p:nvGrpSpPr>
          <p:cNvPr id="8" name="Group 7">
            <a:extLst>
              <a:ext uri="{FF2B5EF4-FFF2-40B4-BE49-F238E27FC236}">
                <a16:creationId xmlns:a16="http://schemas.microsoft.com/office/drawing/2014/main" id="{EFE30D8E-3C8D-4EC6-9EC0-49EEC65D3D70}"/>
              </a:ext>
              <a:ext uri="{C183D7F6-B498-43B3-948B-1728B52AA6E4}">
                <adec:decorative xmlns:adec="http://schemas.microsoft.com/office/drawing/2017/decorative" val="1"/>
              </a:ext>
            </a:extLst>
          </p:cNvPr>
          <p:cNvGrpSpPr/>
          <p:nvPr/>
        </p:nvGrpSpPr>
        <p:grpSpPr>
          <a:xfrm flipH="1">
            <a:off x="394323" y="365760"/>
            <a:ext cx="6102876" cy="6126480"/>
            <a:chOff x="4266631" y="945960"/>
            <a:chExt cx="7178609" cy="5226240"/>
          </a:xfrm>
        </p:grpSpPr>
        <p:cxnSp>
          <p:nvCxnSpPr>
            <p:cNvPr id="9" name="Straight Connector 8">
              <a:extLst>
                <a:ext uri="{FF2B5EF4-FFF2-40B4-BE49-F238E27FC236}">
                  <a16:creationId xmlns:a16="http://schemas.microsoft.com/office/drawing/2014/main" id="{1612A650-2C8A-4D4F-8C56-7E8C716CB428}"/>
                </a:ext>
              </a:extLst>
            </p:cNvPr>
            <p:cNvCxnSpPr/>
            <p:nvPr/>
          </p:nvCxnSpPr>
          <p:spPr>
            <a:xfrm>
              <a:off x="4267200" y="960120"/>
              <a:ext cx="7178040" cy="0"/>
            </a:xfrm>
            <a:prstGeom prst="line">
              <a:avLst/>
            </a:prstGeom>
            <a:ln>
              <a:solidFill>
                <a:schemeClr val="bg1"/>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D87B35CA-924E-4B0B-8992-FCA9B56F0710}"/>
                </a:ext>
              </a:extLst>
            </p:cNvPr>
            <p:cNvCxnSpPr/>
            <p:nvPr/>
          </p:nvCxnSpPr>
          <p:spPr>
            <a:xfrm>
              <a:off x="4266631" y="6172200"/>
              <a:ext cx="7160477" cy="0"/>
            </a:xfrm>
            <a:prstGeom prst="line">
              <a:avLst/>
            </a:prstGeom>
            <a:ln>
              <a:solidFill>
                <a:schemeClr val="bg1"/>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37967EA4-E543-4682-9FBC-5EB0A4DED477}"/>
                </a:ext>
              </a:extLst>
            </p:cNvPr>
            <p:cNvCxnSpPr>
              <a:cxnSpLocks/>
            </p:cNvCxnSpPr>
            <p:nvPr/>
          </p:nvCxnSpPr>
          <p:spPr>
            <a:xfrm rot="16200000">
              <a:off x="8817888" y="3555960"/>
              <a:ext cx="5220000" cy="0"/>
            </a:xfrm>
            <a:prstGeom prst="line">
              <a:avLst/>
            </a:prstGeom>
            <a:ln>
              <a:solidFill>
                <a:schemeClr val="bg1"/>
              </a:solidFill>
            </a:ln>
          </p:spPr>
          <p:style>
            <a:lnRef idx="3">
              <a:schemeClr val="accent2"/>
            </a:lnRef>
            <a:fillRef idx="0">
              <a:schemeClr val="accent2"/>
            </a:fillRef>
            <a:effectRef idx="2">
              <a:schemeClr val="accent2"/>
            </a:effectRef>
            <a:fontRef idx="minor">
              <a:schemeClr val="tx1"/>
            </a:fontRef>
          </p:style>
        </p:cxnSp>
      </p:grpSp>
      <p:cxnSp>
        <p:nvCxnSpPr>
          <p:cNvPr id="18" name="Straight Connector 17">
            <a:extLst>
              <a:ext uri="{FF2B5EF4-FFF2-40B4-BE49-F238E27FC236}">
                <a16:creationId xmlns:a16="http://schemas.microsoft.com/office/drawing/2014/main" id="{83A55248-C59C-4ACA-8BB2-36072388252E}"/>
              </a:ext>
              <a:ext uri="{C183D7F6-B498-43B3-948B-1728B52AA6E4}">
                <adec:decorative xmlns:adec="http://schemas.microsoft.com/office/drawing/2017/decorative" val="1"/>
              </a:ext>
            </a:extLst>
          </p:cNvPr>
          <p:cNvCxnSpPr/>
          <p:nvPr/>
        </p:nvCxnSpPr>
        <p:spPr>
          <a:xfrm>
            <a:off x="829945" y="2297802"/>
            <a:ext cx="5040000" cy="0"/>
          </a:xfrm>
          <a:prstGeom prst="line">
            <a:avLst/>
          </a:prstGeom>
          <a:ln w="31750">
            <a:solidFill>
              <a:schemeClr val="bg1"/>
            </a:solidFill>
          </a:ln>
        </p:spPr>
        <p:style>
          <a:lnRef idx="3">
            <a:schemeClr val="dk1"/>
          </a:lnRef>
          <a:fillRef idx="0">
            <a:schemeClr val="dk1"/>
          </a:fillRef>
          <a:effectRef idx="2">
            <a:schemeClr val="dk1"/>
          </a:effectRef>
          <a:fontRef idx="minor">
            <a:schemeClr val="tx1"/>
          </a:fontRef>
        </p:style>
      </p:cxnSp>
      <p:pic>
        <p:nvPicPr>
          <p:cNvPr id="21" name="Picture Placeholder 20" descr="Paris Map">
            <a:extLst>
              <a:ext uri="{FF2B5EF4-FFF2-40B4-BE49-F238E27FC236}">
                <a16:creationId xmlns:a16="http://schemas.microsoft.com/office/drawing/2014/main" id="{15EDCB2E-FB37-4EB6-95E6-922E5BE1A500}"/>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p:pic>
      <p:pic>
        <p:nvPicPr>
          <p:cNvPr id="5" name="Picture 4">
            <a:extLst>
              <a:ext uri="{FF2B5EF4-FFF2-40B4-BE49-F238E27FC236}">
                <a16:creationId xmlns:a16="http://schemas.microsoft.com/office/drawing/2014/main" id="{E4F67D01-955D-9E49-B5E4-ABEFE4D4D636}"/>
              </a:ext>
            </a:extLst>
          </p:cNvPr>
          <p:cNvPicPr>
            <a:picLocks noChangeAspect="1"/>
          </p:cNvPicPr>
          <p:nvPr/>
        </p:nvPicPr>
        <p:blipFill rotWithShape="1">
          <a:blip r:embed="rId3"/>
          <a:srcRect t="3991" b="4461"/>
          <a:stretch/>
        </p:blipFill>
        <p:spPr>
          <a:xfrm>
            <a:off x="6511178" y="0"/>
            <a:ext cx="5670783" cy="6922008"/>
          </a:xfrm>
          <a:prstGeom prst="rect">
            <a:avLst/>
          </a:prstGeom>
        </p:spPr>
      </p:pic>
      <p:pic>
        <p:nvPicPr>
          <p:cNvPr id="12" name="Picture 11">
            <a:extLst>
              <a:ext uri="{FF2B5EF4-FFF2-40B4-BE49-F238E27FC236}">
                <a16:creationId xmlns:a16="http://schemas.microsoft.com/office/drawing/2014/main" id="{6CDCDEA7-AB8A-4F44-93DE-563607B75651}"/>
              </a:ext>
            </a:extLst>
          </p:cNvPr>
          <p:cNvPicPr>
            <a:picLocks noChangeAspect="1"/>
          </p:cNvPicPr>
          <p:nvPr/>
        </p:nvPicPr>
        <p:blipFill rotWithShape="1">
          <a:blip r:embed="rId3"/>
          <a:srcRect l="-250" t="1934" r="250" b="6517"/>
          <a:stretch/>
        </p:blipFill>
        <p:spPr>
          <a:xfrm>
            <a:off x="6521217" y="0"/>
            <a:ext cx="5670783" cy="6922008"/>
          </a:xfrm>
          <a:prstGeom prst="rect">
            <a:avLst/>
          </a:prstGeom>
        </p:spPr>
      </p:pic>
    </p:spTree>
    <p:extLst>
      <p:ext uri="{BB962C8B-B14F-4D97-AF65-F5344CB8AC3E}">
        <p14:creationId xmlns:p14="http://schemas.microsoft.com/office/powerpoint/2010/main" val="1935626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42865-E6CA-4761-9E4C-52F0D6A5371C}"/>
              </a:ext>
            </a:extLst>
          </p:cNvPr>
          <p:cNvSpPr>
            <a:spLocks noGrp="1"/>
          </p:cNvSpPr>
          <p:nvPr>
            <p:ph type="title"/>
          </p:nvPr>
        </p:nvSpPr>
        <p:spPr>
          <a:xfrm>
            <a:off x="597185" y="457200"/>
            <a:ext cx="10676190" cy="1962150"/>
          </a:xfrm>
        </p:spPr>
        <p:txBody>
          <a:bodyPr>
            <a:noAutofit/>
          </a:bodyPr>
          <a:lstStyle/>
          <a:p>
            <a:pPr>
              <a:spcBef>
                <a:spcPts val="4200"/>
              </a:spcBef>
              <a:spcAft>
                <a:spcPts val="3000"/>
              </a:spcAft>
            </a:pPr>
            <a:r>
              <a:rPr lang="en-US" sz="3200" b="1" dirty="0">
                <a:solidFill>
                  <a:schemeClr val="tx1"/>
                </a:solidFill>
              </a:rPr>
              <a:t>Back to Campus: </a:t>
            </a:r>
            <a:br>
              <a:rPr lang="en-US" dirty="0">
                <a:solidFill>
                  <a:schemeClr val="tx1"/>
                </a:solidFill>
              </a:rPr>
            </a:br>
            <a:br>
              <a:rPr lang="en-US" sz="1050" dirty="0">
                <a:solidFill>
                  <a:schemeClr val="tx1"/>
                </a:solidFill>
              </a:rPr>
            </a:br>
            <a:br>
              <a:rPr lang="en-US" sz="1050" dirty="0">
                <a:solidFill>
                  <a:schemeClr val="tx1"/>
                </a:solidFill>
              </a:rPr>
            </a:br>
            <a:r>
              <a:rPr lang="en-US" sz="1600" dirty="0"/>
              <a:t>All students are expected to complete the COVID-19 Student Return to Campus Training in </a:t>
            </a:r>
            <a:r>
              <a:rPr lang="en-US" sz="1600" dirty="0" err="1"/>
              <a:t>Webcourses@UCF</a:t>
            </a:r>
            <a:r>
              <a:rPr lang="en-US" sz="1600" dirty="0"/>
              <a:t>. This training should only take about 10 minutes to complete and shares information about what the return to campus will look like, outlining the policies and guidance each of you is required to follow.</a:t>
            </a:r>
            <a:br>
              <a:rPr lang="en-US" sz="1600" dirty="0"/>
            </a:br>
            <a:br>
              <a:rPr lang="en-US" sz="1600" dirty="0"/>
            </a:br>
            <a:r>
              <a:rPr lang="en-US" sz="1600" dirty="0"/>
              <a:t>On your </a:t>
            </a:r>
            <a:r>
              <a:rPr lang="en-US" sz="1600" dirty="0" err="1"/>
              <a:t>Webcourses@UCF</a:t>
            </a:r>
            <a:r>
              <a:rPr lang="en-US" sz="1600" dirty="0"/>
              <a:t> dashboard, you should see a course card for “COVID-19 Student Return to Campus Training”. Please complete this training before your first day on campus.</a:t>
            </a:r>
            <a:endParaRPr lang="en-US" sz="1600" dirty="0">
              <a:solidFill>
                <a:schemeClr val="tx1"/>
              </a:solidFill>
              <a:latin typeface="+mn-lt"/>
            </a:endParaRPr>
          </a:p>
        </p:txBody>
      </p:sp>
      <p:sp>
        <p:nvSpPr>
          <p:cNvPr id="3" name="Content Placeholder 2">
            <a:extLst>
              <a:ext uri="{FF2B5EF4-FFF2-40B4-BE49-F238E27FC236}">
                <a16:creationId xmlns:a16="http://schemas.microsoft.com/office/drawing/2014/main" id="{DB2D4C32-3413-4C48-BAAC-8902D2C39601}"/>
              </a:ext>
            </a:extLst>
          </p:cNvPr>
          <p:cNvSpPr>
            <a:spLocks noGrp="1"/>
          </p:cNvSpPr>
          <p:nvPr>
            <p:ph idx="1"/>
          </p:nvPr>
        </p:nvSpPr>
        <p:spPr>
          <a:xfrm>
            <a:off x="597185" y="2814361"/>
            <a:ext cx="10883292" cy="2553168"/>
          </a:xfrm>
        </p:spPr>
        <p:txBody>
          <a:bodyPr spcCol="36000">
            <a:noAutofit/>
          </a:bodyPr>
          <a:lstStyle/>
          <a:p>
            <a:r>
              <a:rPr lang="en-US" dirty="0"/>
              <a:t>COVID Self Checker </a:t>
            </a:r>
          </a:p>
          <a:p>
            <a:r>
              <a:rPr lang="en-US" dirty="0"/>
              <a:t>Take your Temperature </a:t>
            </a:r>
          </a:p>
          <a:p>
            <a:r>
              <a:rPr lang="en-US" dirty="0"/>
              <a:t>Wear a Mask </a:t>
            </a:r>
          </a:p>
          <a:p>
            <a:r>
              <a:rPr lang="en-US" dirty="0"/>
              <a:t>Wash your Hands</a:t>
            </a:r>
          </a:p>
          <a:p>
            <a:r>
              <a:rPr lang="en-US" dirty="0"/>
              <a:t>Keep 6 feet of distance</a:t>
            </a:r>
          </a:p>
          <a:p>
            <a:pPr marL="0" indent="0">
              <a:buNone/>
            </a:pPr>
            <a:endParaRPr lang="en-US" dirty="0"/>
          </a:p>
          <a:p>
            <a:pPr>
              <a:spcBef>
                <a:spcPts val="0"/>
              </a:spcBef>
            </a:pPr>
            <a:r>
              <a:rPr lang="en-US" dirty="0"/>
              <a:t>Clean and Disinfect workspaces</a:t>
            </a:r>
          </a:p>
          <a:p>
            <a:r>
              <a:rPr lang="en-US" dirty="0"/>
              <a:t>Cough and Sneeze into your elbow or tissue</a:t>
            </a:r>
          </a:p>
          <a:p>
            <a:r>
              <a:rPr lang="en-US" dirty="0"/>
              <a:t>Avoid touching face, eyes, nose, and mouth.</a:t>
            </a:r>
          </a:p>
          <a:p>
            <a:endParaRPr lang="en-US" dirty="0"/>
          </a:p>
        </p:txBody>
      </p:sp>
      <p:grpSp>
        <p:nvGrpSpPr>
          <p:cNvPr id="19" name="Group 18">
            <a:extLst>
              <a:ext uri="{FF2B5EF4-FFF2-40B4-BE49-F238E27FC236}">
                <a16:creationId xmlns:a16="http://schemas.microsoft.com/office/drawing/2014/main" id="{D6D84601-5D04-4246-95A5-C178A6C74B1B}"/>
              </a:ext>
              <a:ext uri="{C183D7F6-B498-43B3-948B-1728B52AA6E4}">
                <adec:decorative xmlns:adec="http://schemas.microsoft.com/office/drawing/2017/decorative" val="1"/>
              </a:ext>
            </a:extLst>
          </p:cNvPr>
          <p:cNvGrpSpPr/>
          <p:nvPr/>
        </p:nvGrpSpPr>
        <p:grpSpPr>
          <a:xfrm>
            <a:off x="699107" y="768242"/>
            <a:ext cx="10895707" cy="5423118"/>
            <a:chOff x="699108" y="935360"/>
            <a:chExt cx="10746132" cy="5256000"/>
          </a:xfrm>
        </p:grpSpPr>
        <p:cxnSp>
          <p:nvCxnSpPr>
            <p:cNvPr id="17" name="Straight Connector 16">
              <a:extLst>
                <a:ext uri="{FF2B5EF4-FFF2-40B4-BE49-F238E27FC236}">
                  <a16:creationId xmlns:a16="http://schemas.microsoft.com/office/drawing/2014/main" id="{DDAC6016-1C3C-4BBF-88B5-BD903710BDAE}"/>
                </a:ext>
              </a:extLst>
            </p:cNvPr>
            <p:cNvCxnSpPr/>
            <p:nvPr/>
          </p:nvCxnSpPr>
          <p:spPr>
            <a:xfrm>
              <a:off x="4267200" y="947420"/>
              <a:ext cx="717804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a:extLst>
                <a:ext uri="{FF2B5EF4-FFF2-40B4-BE49-F238E27FC236}">
                  <a16:creationId xmlns:a16="http://schemas.microsoft.com/office/drawing/2014/main" id="{B9FDF5A3-9005-483A-B72F-BD42C53B1E22}"/>
                </a:ext>
              </a:extLst>
            </p:cNvPr>
            <p:cNvCxnSpPr/>
            <p:nvPr/>
          </p:nvCxnSpPr>
          <p:spPr>
            <a:xfrm>
              <a:off x="699108" y="6172200"/>
              <a:ext cx="107280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a:extLst>
                <a:ext uri="{FF2B5EF4-FFF2-40B4-BE49-F238E27FC236}">
                  <a16:creationId xmlns:a16="http://schemas.microsoft.com/office/drawing/2014/main" id="{3AE3BCE0-4649-475A-A49B-916C5A651853}"/>
                </a:ext>
              </a:extLst>
            </p:cNvPr>
            <p:cNvCxnSpPr>
              <a:cxnSpLocks/>
            </p:cNvCxnSpPr>
            <p:nvPr/>
          </p:nvCxnSpPr>
          <p:spPr>
            <a:xfrm rot="16200000">
              <a:off x="8799888" y="3563360"/>
              <a:ext cx="5256000" cy="0"/>
            </a:xfrm>
            <a:prstGeom prst="line">
              <a:avLst/>
            </a:prstGeom>
          </p:spPr>
          <p:style>
            <a:lnRef idx="3">
              <a:schemeClr val="accent2"/>
            </a:lnRef>
            <a:fillRef idx="0">
              <a:schemeClr val="accent2"/>
            </a:fillRef>
            <a:effectRef idx="2">
              <a:schemeClr val="accent2"/>
            </a:effectRef>
            <a:fontRef idx="minor">
              <a:schemeClr val="tx1"/>
            </a:fontRef>
          </p:style>
        </p:cxnSp>
      </p:grpSp>
      <p:sp>
        <p:nvSpPr>
          <p:cNvPr id="4" name="TextBox 3">
            <a:extLst>
              <a:ext uri="{FF2B5EF4-FFF2-40B4-BE49-F238E27FC236}">
                <a16:creationId xmlns:a16="http://schemas.microsoft.com/office/drawing/2014/main" id="{7FC1BCBB-7C13-1A4F-8ED2-10F260A31692}"/>
              </a:ext>
            </a:extLst>
          </p:cNvPr>
          <p:cNvSpPr txBox="1"/>
          <p:nvPr/>
        </p:nvSpPr>
        <p:spPr>
          <a:xfrm>
            <a:off x="782717" y="5623894"/>
            <a:ext cx="10883292" cy="646331"/>
          </a:xfrm>
          <a:prstGeom prst="rect">
            <a:avLst/>
          </a:prstGeom>
          <a:noFill/>
        </p:spPr>
        <p:txBody>
          <a:bodyPr wrap="square" rtlCol="0">
            <a:spAutoFit/>
          </a:bodyPr>
          <a:lstStyle/>
          <a:p>
            <a:r>
              <a:rPr lang="en-US" b="1" dirty="0"/>
              <a:t>DO NOT COME TO CAMPUS OR THE BUILDING IF YOU HAVE BEEN EXPOSED OR ARE SICK.</a:t>
            </a:r>
          </a:p>
          <a:p>
            <a:endParaRPr lang="en-US" dirty="0"/>
          </a:p>
        </p:txBody>
      </p:sp>
    </p:spTree>
    <p:extLst>
      <p:ext uri="{BB962C8B-B14F-4D97-AF65-F5344CB8AC3E}">
        <p14:creationId xmlns:p14="http://schemas.microsoft.com/office/powerpoint/2010/main" val="3585538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1E10E-47FE-4FED-B884-B0DA88D70D13}"/>
              </a:ext>
            </a:extLst>
          </p:cNvPr>
          <p:cNvSpPr>
            <a:spLocks noGrp="1"/>
          </p:cNvSpPr>
          <p:nvPr>
            <p:ph type="title"/>
          </p:nvPr>
        </p:nvSpPr>
        <p:spPr/>
        <p:txBody>
          <a:bodyPr/>
          <a:lstStyle/>
          <a:p>
            <a:r>
              <a:rPr lang="en-US" b="1" dirty="0">
                <a:solidFill>
                  <a:schemeClr val="tx1"/>
                </a:solidFill>
              </a:rPr>
              <a:t>Faculty</a:t>
            </a:r>
          </a:p>
        </p:txBody>
      </p:sp>
      <p:grpSp>
        <p:nvGrpSpPr>
          <p:cNvPr id="30" name="Group 29">
            <a:extLst>
              <a:ext uri="{FF2B5EF4-FFF2-40B4-BE49-F238E27FC236}">
                <a16:creationId xmlns:a16="http://schemas.microsoft.com/office/drawing/2014/main" id="{FF9BBE4E-CEAC-4E1B-B07B-F36AAE19BBA5}"/>
              </a:ext>
              <a:ext uri="{C183D7F6-B498-43B3-948B-1728B52AA6E4}">
                <adec:decorative xmlns:adec="http://schemas.microsoft.com/office/drawing/2017/decorative" val="1"/>
              </a:ext>
            </a:extLst>
          </p:cNvPr>
          <p:cNvGrpSpPr/>
          <p:nvPr/>
        </p:nvGrpSpPr>
        <p:grpSpPr>
          <a:xfrm>
            <a:off x="7086076" y="350520"/>
            <a:ext cx="4699942" cy="6048000"/>
            <a:chOff x="4266631" y="945960"/>
            <a:chExt cx="7178609" cy="5226240"/>
          </a:xfrm>
        </p:grpSpPr>
        <p:cxnSp>
          <p:nvCxnSpPr>
            <p:cNvPr id="31" name="Straight Connector 30">
              <a:extLst>
                <a:ext uri="{FF2B5EF4-FFF2-40B4-BE49-F238E27FC236}">
                  <a16:creationId xmlns:a16="http://schemas.microsoft.com/office/drawing/2014/main" id="{B93E5D3E-D8C4-4456-8E04-587CECECB10C}"/>
                </a:ext>
              </a:extLst>
            </p:cNvPr>
            <p:cNvCxnSpPr/>
            <p:nvPr/>
          </p:nvCxnSpPr>
          <p:spPr>
            <a:xfrm>
              <a:off x="4267200" y="960120"/>
              <a:ext cx="7178040" cy="0"/>
            </a:xfrm>
            <a:prstGeom prst="line">
              <a:avLst/>
            </a:prstGeom>
            <a:ln>
              <a:solidFill>
                <a:schemeClr val="accent2"/>
              </a:solidFill>
            </a:ln>
          </p:spPr>
          <p:style>
            <a:lnRef idx="3">
              <a:schemeClr val="accent2"/>
            </a:lnRef>
            <a:fillRef idx="0">
              <a:schemeClr val="accent2"/>
            </a:fillRef>
            <a:effectRef idx="2">
              <a:schemeClr val="accent2"/>
            </a:effectRef>
            <a:fontRef idx="minor">
              <a:schemeClr val="tx1"/>
            </a:fontRef>
          </p:style>
        </p:cxnSp>
        <p:cxnSp>
          <p:nvCxnSpPr>
            <p:cNvPr id="32" name="Straight Connector 31">
              <a:extLst>
                <a:ext uri="{FF2B5EF4-FFF2-40B4-BE49-F238E27FC236}">
                  <a16:creationId xmlns:a16="http://schemas.microsoft.com/office/drawing/2014/main" id="{6CA7DD07-AC8B-4394-95F1-6FB9FB68DAF0}"/>
                </a:ext>
              </a:extLst>
            </p:cNvPr>
            <p:cNvCxnSpPr/>
            <p:nvPr/>
          </p:nvCxnSpPr>
          <p:spPr>
            <a:xfrm>
              <a:off x="4266631" y="6172200"/>
              <a:ext cx="7160477" cy="0"/>
            </a:xfrm>
            <a:prstGeom prst="line">
              <a:avLst/>
            </a:prstGeom>
            <a:ln>
              <a:solidFill>
                <a:schemeClr val="accent2"/>
              </a:solidFill>
            </a:ln>
          </p:spPr>
          <p:style>
            <a:lnRef idx="3">
              <a:schemeClr val="accent2"/>
            </a:lnRef>
            <a:fillRef idx="0">
              <a:schemeClr val="accent2"/>
            </a:fillRef>
            <a:effectRef idx="2">
              <a:schemeClr val="accent2"/>
            </a:effectRef>
            <a:fontRef idx="minor">
              <a:schemeClr val="tx1"/>
            </a:fontRef>
          </p:style>
        </p:cxnSp>
        <p:cxnSp>
          <p:nvCxnSpPr>
            <p:cNvPr id="33" name="Straight Connector 32">
              <a:extLst>
                <a:ext uri="{FF2B5EF4-FFF2-40B4-BE49-F238E27FC236}">
                  <a16:creationId xmlns:a16="http://schemas.microsoft.com/office/drawing/2014/main" id="{9FA4B135-F303-4FAC-A350-AB06FDB04C51}"/>
                </a:ext>
              </a:extLst>
            </p:cNvPr>
            <p:cNvCxnSpPr>
              <a:cxnSpLocks/>
            </p:cNvCxnSpPr>
            <p:nvPr/>
          </p:nvCxnSpPr>
          <p:spPr>
            <a:xfrm rot="16200000">
              <a:off x="8817888" y="3555960"/>
              <a:ext cx="5220000" cy="0"/>
            </a:xfrm>
            <a:prstGeom prst="line">
              <a:avLst/>
            </a:prstGeom>
            <a:ln>
              <a:solidFill>
                <a:schemeClr val="accent2"/>
              </a:solidFill>
            </a:ln>
          </p:spPr>
          <p:style>
            <a:lnRef idx="3">
              <a:schemeClr val="accent2"/>
            </a:lnRef>
            <a:fillRef idx="0">
              <a:schemeClr val="accent2"/>
            </a:fillRef>
            <a:effectRef idx="2">
              <a:schemeClr val="accent2"/>
            </a:effectRef>
            <a:fontRef idx="minor">
              <a:schemeClr val="tx1"/>
            </a:fontRef>
          </p:style>
        </p:cxnSp>
      </p:grpSp>
      <p:sp>
        <p:nvSpPr>
          <p:cNvPr id="28" name="Isosceles Triangle 27">
            <a:extLst>
              <a:ext uri="{FF2B5EF4-FFF2-40B4-BE49-F238E27FC236}">
                <a16:creationId xmlns:a16="http://schemas.microsoft.com/office/drawing/2014/main" id="{3800DE45-6F6E-4558-83B4-117A6515DB83}"/>
              </a:ext>
              <a:ext uri="{C183D7F6-B498-43B3-948B-1728B52AA6E4}">
                <adec:decorative xmlns:adec="http://schemas.microsoft.com/office/drawing/2017/decorative" val="1"/>
              </a:ext>
            </a:extLst>
          </p:cNvPr>
          <p:cNvSpPr/>
          <p:nvPr/>
        </p:nvSpPr>
        <p:spPr>
          <a:xfrm rot="5400000">
            <a:off x="3292157" y="3101340"/>
            <a:ext cx="807720" cy="655320"/>
          </a:xfrm>
          <a:prstGeom prst="triangl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3" name="Picture 12">
            <a:extLst>
              <a:ext uri="{FF2B5EF4-FFF2-40B4-BE49-F238E27FC236}">
                <a16:creationId xmlns:a16="http://schemas.microsoft.com/office/drawing/2014/main" id="{4905585D-3338-F447-A848-7945E76B52D3}"/>
              </a:ext>
            </a:extLst>
          </p:cNvPr>
          <p:cNvPicPr>
            <a:picLocks noChangeAspect="1"/>
          </p:cNvPicPr>
          <p:nvPr/>
        </p:nvPicPr>
        <p:blipFill>
          <a:blip r:embed="rId2"/>
          <a:stretch>
            <a:fillRect/>
          </a:stretch>
        </p:blipFill>
        <p:spPr>
          <a:xfrm>
            <a:off x="776723" y="3730737"/>
            <a:ext cx="4051309" cy="1399386"/>
          </a:xfrm>
          <a:prstGeom prst="rect">
            <a:avLst/>
          </a:prstGeom>
        </p:spPr>
      </p:pic>
      <p:pic>
        <p:nvPicPr>
          <p:cNvPr id="14" name="Picture 13">
            <a:extLst>
              <a:ext uri="{FF2B5EF4-FFF2-40B4-BE49-F238E27FC236}">
                <a16:creationId xmlns:a16="http://schemas.microsoft.com/office/drawing/2014/main" id="{CA8D2A18-D68B-6245-A07E-ECC0100D5725}"/>
              </a:ext>
            </a:extLst>
          </p:cNvPr>
          <p:cNvPicPr>
            <a:picLocks noChangeAspect="1"/>
          </p:cNvPicPr>
          <p:nvPr/>
        </p:nvPicPr>
        <p:blipFill rotWithShape="1">
          <a:blip r:embed="rId3"/>
          <a:srcRect l="3498"/>
          <a:stretch/>
        </p:blipFill>
        <p:spPr>
          <a:xfrm>
            <a:off x="776723" y="1394159"/>
            <a:ext cx="4775098" cy="1501975"/>
          </a:xfrm>
          <a:prstGeom prst="rect">
            <a:avLst/>
          </a:prstGeom>
        </p:spPr>
      </p:pic>
      <p:pic>
        <p:nvPicPr>
          <p:cNvPr id="16" name="Picture 15">
            <a:extLst>
              <a:ext uri="{FF2B5EF4-FFF2-40B4-BE49-F238E27FC236}">
                <a16:creationId xmlns:a16="http://schemas.microsoft.com/office/drawing/2014/main" id="{01B3F510-695A-D14F-A7F3-F400BE1B96C9}"/>
              </a:ext>
            </a:extLst>
          </p:cNvPr>
          <p:cNvPicPr>
            <a:picLocks noChangeAspect="1"/>
          </p:cNvPicPr>
          <p:nvPr/>
        </p:nvPicPr>
        <p:blipFill>
          <a:blip r:embed="rId4"/>
          <a:stretch>
            <a:fillRect/>
          </a:stretch>
        </p:blipFill>
        <p:spPr>
          <a:xfrm>
            <a:off x="779791" y="426720"/>
            <a:ext cx="3630685" cy="1201584"/>
          </a:xfrm>
          <a:prstGeom prst="rect">
            <a:avLst/>
          </a:prstGeom>
        </p:spPr>
      </p:pic>
      <p:pic>
        <p:nvPicPr>
          <p:cNvPr id="6" name="Picture 5">
            <a:extLst>
              <a:ext uri="{FF2B5EF4-FFF2-40B4-BE49-F238E27FC236}">
                <a16:creationId xmlns:a16="http://schemas.microsoft.com/office/drawing/2014/main" id="{D7A987BF-C880-5C43-A3D2-2647F19B10D6}"/>
              </a:ext>
            </a:extLst>
          </p:cNvPr>
          <p:cNvPicPr>
            <a:picLocks noChangeAspect="1"/>
          </p:cNvPicPr>
          <p:nvPr/>
        </p:nvPicPr>
        <p:blipFill rotWithShape="1">
          <a:blip r:embed="rId5"/>
          <a:srcRect l="24476" t="16334" r="16575" b="19266"/>
          <a:stretch/>
        </p:blipFill>
        <p:spPr>
          <a:xfrm>
            <a:off x="7882671" y="1857004"/>
            <a:ext cx="3695272" cy="3027809"/>
          </a:xfrm>
          <a:prstGeom prst="rect">
            <a:avLst/>
          </a:prstGeom>
        </p:spPr>
      </p:pic>
      <p:pic>
        <p:nvPicPr>
          <p:cNvPr id="18" name="Picture 17">
            <a:extLst>
              <a:ext uri="{FF2B5EF4-FFF2-40B4-BE49-F238E27FC236}">
                <a16:creationId xmlns:a16="http://schemas.microsoft.com/office/drawing/2014/main" id="{0FCD53F9-FA34-6E40-AC52-2918D645921C}"/>
              </a:ext>
            </a:extLst>
          </p:cNvPr>
          <p:cNvPicPr>
            <a:picLocks noChangeAspect="1"/>
          </p:cNvPicPr>
          <p:nvPr/>
        </p:nvPicPr>
        <p:blipFill rotWithShape="1">
          <a:blip r:embed="rId6"/>
          <a:srcRect l="14740" t="27215" r="16946" b="13739"/>
          <a:stretch/>
        </p:blipFill>
        <p:spPr>
          <a:xfrm>
            <a:off x="8564201" y="4444779"/>
            <a:ext cx="3407171" cy="2208680"/>
          </a:xfrm>
          <a:prstGeom prst="rect">
            <a:avLst/>
          </a:prstGeom>
        </p:spPr>
      </p:pic>
      <p:pic>
        <p:nvPicPr>
          <p:cNvPr id="4" name="Picture 3">
            <a:extLst>
              <a:ext uri="{FF2B5EF4-FFF2-40B4-BE49-F238E27FC236}">
                <a16:creationId xmlns:a16="http://schemas.microsoft.com/office/drawing/2014/main" id="{2E2C5AA6-4377-E24C-BCFB-E55B071CF9D8}"/>
              </a:ext>
            </a:extLst>
          </p:cNvPr>
          <p:cNvPicPr>
            <a:picLocks noChangeAspect="1"/>
          </p:cNvPicPr>
          <p:nvPr/>
        </p:nvPicPr>
        <p:blipFill rotWithShape="1">
          <a:blip r:embed="rId7"/>
          <a:srcRect t="8853"/>
          <a:stretch/>
        </p:blipFill>
        <p:spPr>
          <a:xfrm>
            <a:off x="765363" y="2862365"/>
            <a:ext cx="4134647" cy="999192"/>
          </a:xfrm>
          <a:prstGeom prst="rect">
            <a:avLst/>
          </a:prstGeom>
        </p:spPr>
      </p:pic>
      <p:pic>
        <p:nvPicPr>
          <p:cNvPr id="7" name="Picture 6">
            <a:extLst>
              <a:ext uri="{FF2B5EF4-FFF2-40B4-BE49-F238E27FC236}">
                <a16:creationId xmlns:a16="http://schemas.microsoft.com/office/drawing/2014/main" id="{37224F10-358D-9C4C-AF92-4DF6806FA8AE}"/>
              </a:ext>
            </a:extLst>
          </p:cNvPr>
          <p:cNvPicPr>
            <a:picLocks noChangeAspect="1"/>
          </p:cNvPicPr>
          <p:nvPr/>
        </p:nvPicPr>
        <p:blipFill>
          <a:blip r:embed="rId8"/>
          <a:stretch>
            <a:fillRect/>
          </a:stretch>
        </p:blipFill>
        <p:spPr>
          <a:xfrm>
            <a:off x="765363" y="5066921"/>
            <a:ext cx="3625737" cy="1259944"/>
          </a:xfrm>
          <a:prstGeom prst="rect">
            <a:avLst/>
          </a:prstGeom>
        </p:spPr>
      </p:pic>
      <p:pic>
        <p:nvPicPr>
          <p:cNvPr id="9" name="Picture 8">
            <a:extLst>
              <a:ext uri="{FF2B5EF4-FFF2-40B4-BE49-F238E27FC236}">
                <a16:creationId xmlns:a16="http://schemas.microsoft.com/office/drawing/2014/main" id="{8AE7D2A0-772C-814F-8651-6EEB476C0662}"/>
              </a:ext>
            </a:extLst>
          </p:cNvPr>
          <p:cNvPicPr>
            <a:picLocks noChangeAspect="1"/>
          </p:cNvPicPr>
          <p:nvPr/>
        </p:nvPicPr>
        <p:blipFill>
          <a:blip r:embed="rId9"/>
          <a:stretch>
            <a:fillRect/>
          </a:stretch>
        </p:blipFill>
        <p:spPr>
          <a:xfrm>
            <a:off x="5061378" y="3820369"/>
            <a:ext cx="3502823" cy="2386298"/>
          </a:xfrm>
          <a:prstGeom prst="rect">
            <a:avLst/>
          </a:prstGeom>
        </p:spPr>
      </p:pic>
      <p:sp>
        <p:nvSpPr>
          <p:cNvPr id="3" name="TextBox 2">
            <a:extLst>
              <a:ext uri="{FF2B5EF4-FFF2-40B4-BE49-F238E27FC236}">
                <a16:creationId xmlns:a16="http://schemas.microsoft.com/office/drawing/2014/main" id="{416D6650-5622-D841-B728-D34EE8FB78AF}"/>
              </a:ext>
            </a:extLst>
          </p:cNvPr>
          <p:cNvSpPr txBox="1"/>
          <p:nvPr/>
        </p:nvSpPr>
        <p:spPr>
          <a:xfrm>
            <a:off x="7049148" y="1270515"/>
            <a:ext cx="4099071" cy="369332"/>
          </a:xfrm>
          <a:prstGeom prst="rect">
            <a:avLst/>
          </a:prstGeom>
          <a:noFill/>
        </p:spPr>
        <p:txBody>
          <a:bodyPr wrap="none" rtlCol="0">
            <a:spAutoFit/>
          </a:bodyPr>
          <a:lstStyle/>
          <a:p>
            <a:r>
              <a:rPr lang="en-US" dirty="0">
                <a:hlinkClick r:id="rId10"/>
              </a:rPr>
              <a:t>https://svad.cah.ucf.edu/faculty-staff/</a:t>
            </a:r>
            <a:r>
              <a:rPr lang="en-US" dirty="0"/>
              <a:t> </a:t>
            </a:r>
          </a:p>
        </p:txBody>
      </p:sp>
    </p:spTree>
    <p:extLst>
      <p:ext uri="{BB962C8B-B14F-4D97-AF65-F5344CB8AC3E}">
        <p14:creationId xmlns:p14="http://schemas.microsoft.com/office/powerpoint/2010/main" val="1287566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57FC711-4568-4FA7-AA48-8402C6452B0B}"/>
              </a:ext>
              <a:ext uri="{C183D7F6-B498-43B3-948B-1728B52AA6E4}">
                <adec:decorative xmlns:adec="http://schemas.microsoft.com/office/drawing/2017/decorative" val="1"/>
              </a:ext>
            </a:extLst>
          </p:cNvPr>
          <p:cNvSpPr/>
          <p:nvPr/>
        </p:nvSpPr>
        <p:spPr>
          <a:xfrm rot="16200000" flipH="1">
            <a:off x="6158154" y="577924"/>
            <a:ext cx="6611769" cy="5455921"/>
          </a:xfrm>
          <a:prstGeom prst="rect">
            <a:avLst/>
          </a:prstGeom>
          <a:gradFill flip="none" rotWithShape="1">
            <a:gsLst>
              <a:gs pos="1000">
                <a:schemeClr val="tx1">
                  <a:alpha val="0"/>
                </a:schemeClr>
              </a:gs>
              <a:gs pos="61000">
                <a:schemeClr val="tx1">
                  <a:alpha val="92000"/>
                </a:schemeClr>
              </a:gs>
            </a:gsLst>
            <a:lin ang="54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50BB4A24-2253-4A39-B175-C512013371D8}"/>
              </a:ext>
            </a:extLst>
          </p:cNvPr>
          <p:cNvSpPr>
            <a:spLocks noGrp="1"/>
          </p:cNvSpPr>
          <p:nvPr>
            <p:ph type="title"/>
          </p:nvPr>
        </p:nvSpPr>
        <p:spPr/>
        <p:txBody>
          <a:bodyPr/>
          <a:lstStyle/>
          <a:p>
            <a:r>
              <a:rPr lang="en-US" b="1" dirty="0"/>
              <a:t>Expectations</a:t>
            </a:r>
          </a:p>
        </p:txBody>
      </p:sp>
      <p:cxnSp>
        <p:nvCxnSpPr>
          <p:cNvPr id="18" name="Straight Connector 17">
            <a:extLst>
              <a:ext uri="{FF2B5EF4-FFF2-40B4-BE49-F238E27FC236}">
                <a16:creationId xmlns:a16="http://schemas.microsoft.com/office/drawing/2014/main" id="{9F0A75C1-3072-4DCB-952E-5C598E1C83EB}"/>
              </a:ext>
              <a:ext uri="{C183D7F6-B498-43B3-948B-1728B52AA6E4}">
                <adec:decorative xmlns:adec="http://schemas.microsoft.com/office/drawing/2017/decorative" val="1"/>
              </a:ext>
            </a:extLst>
          </p:cNvPr>
          <p:cNvCxnSpPr/>
          <p:nvPr/>
        </p:nvCxnSpPr>
        <p:spPr>
          <a:xfrm>
            <a:off x="8023225" y="1276722"/>
            <a:ext cx="3348000" cy="0"/>
          </a:xfrm>
          <a:prstGeom prst="line">
            <a:avLst/>
          </a:prstGeom>
          <a:ln w="31750">
            <a:solidFill>
              <a:schemeClr val="accent2"/>
            </a:solidFill>
          </a:ln>
        </p:spPr>
        <p:style>
          <a:lnRef idx="3">
            <a:schemeClr val="dk1"/>
          </a:lnRef>
          <a:fillRef idx="0">
            <a:schemeClr val="dk1"/>
          </a:fillRef>
          <a:effectRef idx="2">
            <a:schemeClr val="dk1"/>
          </a:effectRef>
          <a:fontRef idx="minor">
            <a:schemeClr val="tx1"/>
          </a:fontRef>
        </p:style>
      </p:cxnSp>
      <p:sp>
        <p:nvSpPr>
          <p:cNvPr id="19" name="Rectangle 18">
            <a:extLst>
              <a:ext uri="{FF2B5EF4-FFF2-40B4-BE49-F238E27FC236}">
                <a16:creationId xmlns:a16="http://schemas.microsoft.com/office/drawing/2014/main" id="{D7DD2AF5-94F8-4276-A384-39A296E9E618}"/>
              </a:ext>
              <a:ext uri="{C183D7F6-B498-43B3-948B-1728B52AA6E4}">
                <adec:decorative xmlns:adec="http://schemas.microsoft.com/office/drawing/2017/decorative" val="1"/>
              </a:ext>
            </a:extLst>
          </p:cNvPr>
          <p:cNvSpPr/>
          <p:nvPr/>
        </p:nvSpPr>
        <p:spPr>
          <a:xfrm rot="5400000">
            <a:off x="5657999" y="340659"/>
            <a:ext cx="864000" cy="12204000"/>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7" name="Isosceles Triangle 16">
            <a:extLst>
              <a:ext uri="{FF2B5EF4-FFF2-40B4-BE49-F238E27FC236}">
                <a16:creationId xmlns:a16="http://schemas.microsoft.com/office/drawing/2014/main" id="{3E135D3E-7923-4D69-BC52-1E8434A0B2DF}"/>
              </a:ext>
              <a:ext uri="{C183D7F6-B498-43B3-948B-1728B52AA6E4}">
                <adec:decorative xmlns:adec="http://schemas.microsoft.com/office/drawing/2017/decorative" val="1"/>
              </a:ext>
            </a:extLst>
          </p:cNvPr>
          <p:cNvSpPr/>
          <p:nvPr/>
        </p:nvSpPr>
        <p:spPr>
          <a:xfrm rot="5400000">
            <a:off x="0" y="0"/>
            <a:ext cx="1260000" cy="1260000"/>
          </a:xfrm>
          <a:prstGeom prst="triangle">
            <a:avLst>
              <a:gd name="adj" fmla="val 0"/>
            </a:avLst>
          </a:prstGeom>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 name="Picture 1">
            <a:extLst>
              <a:ext uri="{FF2B5EF4-FFF2-40B4-BE49-F238E27FC236}">
                <a16:creationId xmlns:a16="http://schemas.microsoft.com/office/drawing/2014/main" id="{A364C298-B546-234B-AC1B-F9282A6A913D}"/>
              </a:ext>
            </a:extLst>
          </p:cNvPr>
          <p:cNvPicPr>
            <a:picLocks noChangeAspect="1"/>
          </p:cNvPicPr>
          <p:nvPr/>
        </p:nvPicPr>
        <p:blipFill>
          <a:blip r:embed="rId3"/>
          <a:stretch>
            <a:fillRect/>
          </a:stretch>
        </p:blipFill>
        <p:spPr>
          <a:xfrm>
            <a:off x="-2123136" y="3168771"/>
            <a:ext cx="5352288" cy="4014216"/>
          </a:xfrm>
          <a:prstGeom prst="rect">
            <a:avLst/>
          </a:prstGeom>
        </p:spPr>
      </p:pic>
      <p:pic>
        <p:nvPicPr>
          <p:cNvPr id="11" name="Picture Placeholder 10">
            <a:extLst>
              <a:ext uri="{FF2B5EF4-FFF2-40B4-BE49-F238E27FC236}">
                <a16:creationId xmlns:a16="http://schemas.microsoft.com/office/drawing/2014/main" id="{6B6D2954-A858-5E49-A211-E52059751729}"/>
              </a:ext>
            </a:extLst>
          </p:cNvPr>
          <p:cNvPicPr>
            <a:picLocks noGrp="1" noChangeAspect="1"/>
          </p:cNvPicPr>
          <p:nvPr>
            <p:ph type="pic" sz="quarter" idx="13"/>
          </p:nvPr>
        </p:nvPicPr>
        <p:blipFill>
          <a:blip r:embed="rId4"/>
          <a:srcRect t="12466" b="12466"/>
          <a:stretch>
            <a:fillRect/>
          </a:stretch>
        </p:blipFill>
        <p:spPr>
          <a:xfrm>
            <a:off x="4408301" y="7073259"/>
            <a:ext cx="6121401" cy="3443288"/>
          </a:xfrm>
        </p:spPr>
      </p:pic>
      <p:pic>
        <p:nvPicPr>
          <p:cNvPr id="21" name="Picture 20">
            <a:extLst>
              <a:ext uri="{FF2B5EF4-FFF2-40B4-BE49-F238E27FC236}">
                <a16:creationId xmlns:a16="http://schemas.microsoft.com/office/drawing/2014/main" id="{60A8122D-22B9-B949-985D-6BCA5AAEFB12}"/>
              </a:ext>
            </a:extLst>
          </p:cNvPr>
          <p:cNvPicPr>
            <a:picLocks noChangeAspect="1"/>
          </p:cNvPicPr>
          <p:nvPr/>
        </p:nvPicPr>
        <p:blipFill>
          <a:blip r:embed="rId5"/>
          <a:stretch>
            <a:fillRect/>
          </a:stretch>
        </p:blipFill>
        <p:spPr>
          <a:xfrm>
            <a:off x="2640325" y="3251652"/>
            <a:ext cx="5059680" cy="3794760"/>
          </a:xfrm>
          <a:prstGeom prst="rect">
            <a:avLst/>
          </a:prstGeom>
        </p:spPr>
      </p:pic>
      <p:pic>
        <p:nvPicPr>
          <p:cNvPr id="25" name="Picture 24">
            <a:extLst>
              <a:ext uri="{FF2B5EF4-FFF2-40B4-BE49-F238E27FC236}">
                <a16:creationId xmlns:a16="http://schemas.microsoft.com/office/drawing/2014/main" id="{B38880DD-8534-FD40-92A6-6E01B9C15552}"/>
              </a:ext>
            </a:extLst>
          </p:cNvPr>
          <p:cNvPicPr>
            <a:picLocks noChangeAspect="1"/>
          </p:cNvPicPr>
          <p:nvPr/>
        </p:nvPicPr>
        <p:blipFill rotWithShape="1">
          <a:blip r:embed="rId6"/>
          <a:srcRect t="29200" b="10133"/>
          <a:stretch/>
        </p:blipFill>
        <p:spPr>
          <a:xfrm>
            <a:off x="13172" y="-19470"/>
            <a:ext cx="7189279" cy="3271122"/>
          </a:xfrm>
          <a:prstGeom prst="rect">
            <a:avLst/>
          </a:prstGeom>
        </p:spPr>
      </p:pic>
      <p:pic>
        <p:nvPicPr>
          <p:cNvPr id="23" name="Picture 22">
            <a:extLst>
              <a:ext uri="{FF2B5EF4-FFF2-40B4-BE49-F238E27FC236}">
                <a16:creationId xmlns:a16="http://schemas.microsoft.com/office/drawing/2014/main" id="{845EEFA7-53B7-A344-B5C2-6608D02E82B7}"/>
              </a:ext>
            </a:extLst>
          </p:cNvPr>
          <p:cNvPicPr>
            <a:picLocks noChangeAspect="1"/>
          </p:cNvPicPr>
          <p:nvPr/>
        </p:nvPicPr>
        <p:blipFill rotWithShape="1">
          <a:blip r:embed="rId7"/>
          <a:srcRect l="11188" t="5066" r="18967" b="30533"/>
          <a:stretch/>
        </p:blipFill>
        <p:spPr>
          <a:xfrm>
            <a:off x="8302566" y="1398596"/>
            <a:ext cx="3531606" cy="2442249"/>
          </a:xfrm>
          <a:prstGeom prst="rect">
            <a:avLst/>
          </a:prstGeom>
        </p:spPr>
      </p:pic>
      <p:pic>
        <p:nvPicPr>
          <p:cNvPr id="28" name="Picture 27">
            <a:extLst>
              <a:ext uri="{FF2B5EF4-FFF2-40B4-BE49-F238E27FC236}">
                <a16:creationId xmlns:a16="http://schemas.microsoft.com/office/drawing/2014/main" id="{F01BD2EE-9125-334D-BE9D-49F68BF776E5}"/>
              </a:ext>
            </a:extLst>
          </p:cNvPr>
          <p:cNvPicPr>
            <a:picLocks noChangeAspect="1"/>
          </p:cNvPicPr>
          <p:nvPr/>
        </p:nvPicPr>
        <p:blipFill>
          <a:blip r:embed="rId8"/>
          <a:stretch>
            <a:fillRect/>
          </a:stretch>
        </p:blipFill>
        <p:spPr>
          <a:xfrm>
            <a:off x="4986432" y="2103334"/>
            <a:ext cx="3718798" cy="2789099"/>
          </a:xfrm>
          <a:prstGeom prst="rect">
            <a:avLst/>
          </a:prstGeom>
        </p:spPr>
      </p:pic>
      <p:pic>
        <p:nvPicPr>
          <p:cNvPr id="29" name="Picture 28">
            <a:extLst>
              <a:ext uri="{FF2B5EF4-FFF2-40B4-BE49-F238E27FC236}">
                <a16:creationId xmlns:a16="http://schemas.microsoft.com/office/drawing/2014/main" id="{D1C034E2-425F-0540-AD63-C7286BA49367}"/>
              </a:ext>
            </a:extLst>
          </p:cNvPr>
          <p:cNvPicPr>
            <a:picLocks noChangeAspect="1"/>
          </p:cNvPicPr>
          <p:nvPr/>
        </p:nvPicPr>
        <p:blipFill>
          <a:blip r:embed="rId4"/>
          <a:stretch>
            <a:fillRect/>
          </a:stretch>
        </p:blipFill>
        <p:spPr>
          <a:xfrm>
            <a:off x="7876118" y="4020444"/>
            <a:ext cx="3941641" cy="2953516"/>
          </a:xfrm>
          <a:prstGeom prst="rect">
            <a:avLst/>
          </a:prstGeom>
        </p:spPr>
      </p:pic>
      <p:sp>
        <p:nvSpPr>
          <p:cNvPr id="30" name="Text Placeholder 29">
            <a:extLst>
              <a:ext uri="{FF2B5EF4-FFF2-40B4-BE49-F238E27FC236}">
                <a16:creationId xmlns:a16="http://schemas.microsoft.com/office/drawing/2014/main" id="{A655B0FF-DE91-094E-9C45-6A342BC6E1A0}"/>
              </a:ext>
            </a:extLst>
          </p:cNvPr>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val="641700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57FC711-4568-4FA7-AA48-8402C6452B0B}"/>
              </a:ext>
              <a:ext uri="{C183D7F6-B498-43B3-948B-1728B52AA6E4}">
                <adec:decorative xmlns:adec="http://schemas.microsoft.com/office/drawing/2017/decorative" val="1"/>
              </a:ext>
            </a:extLst>
          </p:cNvPr>
          <p:cNvSpPr/>
          <p:nvPr/>
        </p:nvSpPr>
        <p:spPr>
          <a:xfrm rot="16200000" flipH="1">
            <a:off x="6158154" y="577924"/>
            <a:ext cx="6611769" cy="5455921"/>
          </a:xfrm>
          <a:prstGeom prst="rect">
            <a:avLst/>
          </a:prstGeom>
          <a:gradFill flip="none" rotWithShape="1">
            <a:gsLst>
              <a:gs pos="1000">
                <a:schemeClr val="tx1">
                  <a:alpha val="0"/>
                </a:schemeClr>
              </a:gs>
              <a:gs pos="61000">
                <a:schemeClr val="tx1">
                  <a:alpha val="92000"/>
                </a:schemeClr>
              </a:gs>
            </a:gsLst>
            <a:lin ang="54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50BB4A24-2253-4A39-B175-C512013371D8}"/>
              </a:ext>
            </a:extLst>
          </p:cNvPr>
          <p:cNvSpPr>
            <a:spLocks noGrp="1"/>
          </p:cNvSpPr>
          <p:nvPr>
            <p:ph type="title"/>
          </p:nvPr>
        </p:nvSpPr>
        <p:spPr/>
        <p:txBody>
          <a:bodyPr/>
          <a:lstStyle/>
          <a:p>
            <a:r>
              <a:rPr lang="en-US" b="1" dirty="0"/>
              <a:t>Handbook</a:t>
            </a:r>
          </a:p>
        </p:txBody>
      </p:sp>
      <p:cxnSp>
        <p:nvCxnSpPr>
          <p:cNvPr id="18" name="Straight Connector 17">
            <a:extLst>
              <a:ext uri="{FF2B5EF4-FFF2-40B4-BE49-F238E27FC236}">
                <a16:creationId xmlns:a16="http://schemas.microsoft.com/office/drawing/2014/main" id="{9F0A75C1-3072-4DCB-952E-5C598E1C83EB}"/>
              </a:ext>
              <a:ext uri="{C183D7F6-B498-43B3-948B-1728B52AA6E4}">
                <adec:decorative xmlns:adec="http://schemas.microsoft.com/office/drawing/2017/decorative" val="1"/>
              </a:ext>
            </a:extLst>
          </p:cNvPr>
          <p:cNvCxnSpPr/>
          <p:nvPr/>
        </p:nvCxnSpPr>
        <p:spPr>
          <a:xfrm>
            <a:off x="8023225" y="1276722"/>
            <a:ext cx="3348000" cy="0"/>
          </a:xfrm>
          <a:prstGeom prst="line">
            <a:avLst/>
          </a:prstGeom>
          <a:ln w="31750">
            <a:solidFill>
              <a:schemeClr val="accent2"/>
            </a:solidFill>
          </a:ln>
        </p:spPr>
        <p:style>
          <a:lnRef idx="3">
            <a:schemeClr val="dk1"/>
          </a:lnRef>
          <a:fillRef idx="0">
            <a:schemeClr val="dk1"/>
          </a:fillRef>
          <a:effectRef idx="2">
            <a:schemeClr val="dk1"/>
          </a:effectRef>
          <a:fontRef idx="minor">
            <a:schemeClr val="tx1"/>
          </a:fontRef>
        </p:style>
      </p:cxnSp>
      <p:sp>
        <p:nvSpPr>
          <p:cNvPr id="19" name="Rectangle 18">
            <a:extLst>
              <a:ext uri="{FF2B5EF4-FFF2-40B4-BE49-F238E27FC236}">
                <a16:creationId xmlns:a16="http://schemas.microsoft.com/office/drawing/2014/main" id="{D7DD2AF5-94F8-4276-A384-39A296E9E618}"/>
              </a:ext>
              <a:ext uri="{C183D7F6-B498-43B3-948B-1728B52AA6E4}">
                <adec:decorative xmlns:adec="http://schemas.microsoft.com/office/drawing/2017/decorative" val="1"/>
              </a:ext>
            </a:extLst>
          </p:cNvPr>
          <p:cNvSpPr/>
          <p:nvPr/>
        </p:nvSpPr>
        <p:spPr>
          <a:xfrm rot="5400000">
            <a:off x="5657999" y="340659"/>
            <a:ext cx="864000" cy="12204000"/>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7" name="Isosceles Triangle 16">
            <a:extLst>
              <a:ext uri="{FF2B5EF4-FFF2-40B4-BE49-F238E27FC236}">
                <a16:creationId xmlns:a16="http://schemas.microsoft.com/office/drawing/2014/main" id="{3E135D3E-7923-4D69-BC52-1E8434A0B2DF}"/>
              </a:ext>
              <a:ext uri="{C183D7F6-B498-43B3-948B-1728B52AA6E4}">
                <adec:decorative xmlns:adec="http://schemas.microsoft.com/office/drawing/2017/decorative" val="1"/>
              </a:ext>
            </a:extLst>
          </p:cNvPr>
          <p:cNvSpPr/>
          <p:nvPr/>
        </p:nvSpPr>
        <p:spPr>
          <a:xfrm rot="5400000">
            <a:off x="0" y="0"/>
            <a:ext cx="1260000" cy="1260000"/>
          </a:xfrm>
          <a:prstGeom prst="triangle">
            <a:avLst>
              <a:gd name="adj" fmla="val 0"/>
            </a:avLst>
          </a:prstGeom>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1" name="Picture Placeholder 10">
            <a:extLst>
              <a:ext uri="{FF2B5EF4-FFF2-40B4-BE49-F238E27FC236}">
                <a16:creationId xmlns:a16="http://schemas.microsoft.com/office/drawing/2014/main" id="{6B6D2954-A858-5E49-A211-E52059751729}"/>
              </a:ext>
            </a:extLst>
          </p:cNvPr>
          <p:cNvPicPr>
            <a:picLocks noGrp="1" noChangeAspect="1"/>
          </p:cNvPicPr>
          <p:nvPr>
            <p:ph type="pic" sz="quarter" idx="13"/>
          </p:nvPr>
        </p:nvPicPr>
        <p:blipFill>
          <a:blip r:embed="rId3"/>
          <a:srcRect t="12466" b="12466"/>
          <a:stretch>
            <a:fillRect/>
          </a:stretch>
        </p:blipFill>
        <p:spPr>
          <a:xfrm>
            <a:off x="4408301" y="7073259"/>
            <a:ext cx="6121401" cy="3443288"/>
          </a:xfrm>
        </p:spPr>
      </p:pic>
      <p:sp>
        <p:nvSpPr>
          <p:cNvPr id="30" name="Text Placeholder 29">
            <a:extLst>
              <a:ext uri="{FF2B5EF4-FFF2-40B4-BE49-F238E27FC236}">
                <a16:creationId xmlns:a16="http://schemas.microsoft.com/office/drawing/2014/main" id="{A655B0FF-DE91-094E-9C45-6A342BC6E1A0}"/>
              </a:ext>
            </a:extLst>
          </p:cNvPr>
          <p:cNvSpPr>
            <a:spLocks noGrp="1"/>
          </p:cNvSpPr>
          <p:nvPr>
            <p:ph type="body" sz="quarter" idx="14"/>
          </p:nvPr>
        </p:nvSpPr>
        <p:spPr>
          <a:xfrm>
            <a:off x="7470648" y="1343510"/>
            <a:ext cx="4197095" cy="4472513"/>
          </a:xfrm>
        </p:spPr>
        <p:txBody>
          <a:bodyPr/>
          <a:lstStyle/>
          <a:p>
            <a:r>
              <a:rPr lang="en-US" u="sng" dirty="0">
                <a:hlinkClick r:id="rId4"/>
              </a:rPr>
              <a:t>https://graduate.ucf.edu/wp-content/uploads/2020/08/Animation-and-Visual-Effects-MFA-2020-2021.pdf</a:t>
            </a:r>
            <a:r>
              <a:rPr lang="en-US" dirty="0"/>
              <a:t> </a:t>
            </a:r>
          </a:p>
          <a:p>
            <a:endParaRPr lang="en-US" dirty="0"/>
          </a:p>
        </p:txBody>
      </p:sp>
      <p:pic>
        <p:nvPicPr>
          <p:cNvPr id="5" name="Picture 4">
            <a:extLst>
              <a:ext uri="{FF2B5EF4-FFF2-40B4-BE49-F238E27FC236}">
                <a16:creationId xmlns:a16="http://schemas.microsoft.com/office/drawing/2014/main" id="{ED012451-4FFA-7E49-BD0C-0CA1817B6F48}"/>
              </a:ext>
            </a:extLst>
          </p:cNvPr>
          <p:cNvPicPr>
            <a:picLocks noChangeAspect="1"/>
          </p:cNvPicPr>
          <p:nvPr/>
        </p:nvPicPr>
        <p:blipFill>
          <a:blip r:embed="rId5"/>
          <a:stretch>
            <a:fillRect/>
          </a:stretch>
        </p:blipFill>
        <p:spPr>
          <a:xfrm>
            <a:off x="305827" y="1100819"/>
            <a:ext cx="6521692" cy="4410129"/>
          </a:xfrm>
          <a:prstGeom prst="rect">
            <a:avLst/>
          </a:prstGeom>
        </p:spPr>
      </p:pic>
    </p:spTree>
    <p:extLst>
      <p:ext uri="{BB962C8B-B14F-4D97-AF65-F5344CB8AC3E}">
        <p14:creationId xmlns:p14="http://schemas.microsoft.com/office/powerpoint/2010/main" val="2042661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57FC711-4568-4FA7-AA48-8402C6452B0B}"/>
              </a:ext>
              <a:ext uri="{C183D7F6-B498-43B3-948B-1728B52AA6E4}">
                <adec:decorative xmlns:adec="http://schemas.microsoft.com/office/drawing/2017/decorative" val="1"/>
              </a:ext>
            </a:extLst>
          </p:cNvPr>
          <p:cNvSpPr/>
          <p:nvPr/>
        </p:nvSpPr>
        <p:spPr>
          <a:xfrm rot="16200000" flipH="1">
            <a:off x="6158156" y="577928"/>
            <a:ext cx="6611769" cy="5455921"/>
          </a:xfrm>
          <a:prstGeom prst="rect">
            <a:avLst/>
          </a:prstGeom>
          <a:gradFill flip="none" rotWithShape="1">
            <a:gsLst>
              <a:gs pos="1000">
                <a:schemeClr val="tx1">
                  <a:alpha val="0"/>
                </a:schemeClr>
              </a:gs>
              <a:gs pos="61000">
                <a:schemeClr val="tx1">
                  <a:alpha val="92000"/>
                </a:schemeClr>
              </a:gs>
            </a:gsLst>
            <a:lin ang="54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50BB4A24-2253-4A39-B175-C512013371D8}"/>
              </a:ext>
            </a:extLst>
          </p:cNvPr>
          <p:cNvSpPr>
            <a:spLocks noGrp="1"/>
          </p:cNvSpPr>
          <p:nvPr>
            <p:ph type="title"/>
          </p:nvPr>
        </p:nvSpPr>
        <p:spPr/>
        <p:txBody>
          <a:bodyPr/>
          <a:lstStyle/>
          <a:p>
            <a:r>
              <a:rPr lang="en-US" b="1" dirty="0"/>
              <a:t>TITLE</a:t>
            </a:r>
          </a:p>
        </p:txBody>
      </p:sp>
      <p:sp>
        <p:nvSpPr>
          <p:cNvPr id="13" name="Text Placeholder 12">
            <a:extLst>
              <a:ext uri="{FF2B5EF4-FFF2-40B4-BE49-F238E27FC236}">
                <a16:creationId xmlns:a16="http://schemas.microsoft.com/office/drawing/2014/main" id="{6AD81136-7F59-43AB-8A14-139387331EEE}"/>
              </a:ext>
            </a:extLst>
          </p:cNvPr>
          <p:cNvSpPr>
            <a:spLocks noGrp="1"/>
          </p:cNvSpPr>
          <p:nvPr>
            <p:ph type="body" sz="quarter" idx="14"/>
          </p:nvPr>
        </p:nvSpPr>
        <p:spPr>
          <a:xfrm>
            <a:off x="7748789" y="1343510"/>
            <a:ext cx="3727556" cy="4472513"/>
          </a:xfrm>
        </p:spPr>
        <p:txBody>
          <a:bodyPr/>
          <a:lstStyle/>
          <a:p>
            <a:r>
              <a:rPr lang="en-US" b="1" dirty="0"/>
              <a:t>Use this blank slide to insert a BIG image of the location for your trip. </a:t>
            </a:r>
          </a:p>
          <a:p>
            <a:r>
              <a:rPr lang="en-US" dirty="0"/>
              <a:t>This slide should capture your fellow students’ interest. </a:t>
            </a:r>
          </a:p>
          <a:p>
            <a:r>
              <a:rPr lang="en-US" dirty="0"/>
              <a:t>In the notes area, write a terrific lead into the trip you will be taking people on today.</a:t>
            </a:r>
          </a:p>
        </p:txBody>
      </p:sp>
      <p:cxnSp>
        <p:nvCxnSpPr>
          <p:cNvPr id="18" name="Straight Connector 17">
            <a:extLst>
              <a:ext uri="{FF2B5EF4-FFF2-40B4-BE49-F238E27FC236}">
                <a16:creationId xmlns:a16="http://schemas.microsoft.com/office/drawing/2014/main" id="{9F0A75C1-3072-4DCB-952E-5C598E1C83EB}"/>
              </a:ext>
              <a:ext uri="{C183D7F6-B498-43B3-948B-1728B52AA6E4}">
                <adec:decorative xmlns:adec="http://schemas.microsoft.com/office/drawing/2017/decorative" val="1"/>
              </a:ext>
            </a:extLst>
          </p:cNvPr>
          <p:cNvCxnSpPr/>
          <p:nvPr/>
        </p:nvCxnSpPr>
        <p:spPr>
          <a:xfrm>
            <a:off x="8023225" y="1276722"/>
            <a:ext cx="3348000" cy="0"/>
          </a:xfrm>
          <a:prstGeom prst="line">
            <a:avLst/>
          </a:prstGeom>
          <a:ln w="31750">
            <a:solidFill>
              <a:schemeClr val="accent2"/>
            </a:solidFill>
          </a:ln>
        </p:spPr>
        <p:style>
          <a:lnRef idx="3">
            <a:schemeClr val="dk1"/>
          </a:lnRef>
          <a:fillRef idx="0">
            <a:schemeClr val="dk1"/>
          </a:fillRef>
          <a:effectRef idx="2">
            <a:schemeClr val="dk1"/>
          </a:effectRef>
          <a:fontRef idx="minor">
            <a:schemeClr val="tx1"/>
          </a:fontRef>
        </p:style>
      </p:cxnSp>
      <p:sp>
        <p:nvSpPr>
          <p:cNvPr id="19" name="Rectangle 18">
            <a:extLst>
              <a:ext uri="{FF2B5EF4-FFF2-40B4-BE49-F238E27FC236}">
                <a16:creationId xmlns:a16="http://schemas.microsoft.com/office/drawing/2014/main" id="{D7DD2AF5-94F8-4276-A384-39A296E9E618}"/>
              </a:ext>
              <a:ext uri="{C183D7F6-B498-43B3-948B-1728B52AA6E4}">
                <adec:decorative xmlns:adec="http://schemas.microsoft.com/office/drawing/2017/decorative" val="1"/>
              </a:ext>
            </a:extLst>
          </p:cNvPr>
          <p:cNvSpPr/>
          <p:nvPr/>
        </p:nvSpPr>
        <p:spPr>
          <a:xfrm rot="5400000">
            <a:off x="5657999" y="340659"/>
            <a:ext cx="864000" cy="12204000"/>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7" name="Isosceles Triangle 16">
            <a:extLst>
              <a:ext uri="{FF2B5EF4-FFF2-40B4-BE49-F238E27FC236}">
                <a16:creationId xmlns:a16="http://schemas.microsoft.com/office/drawing/2014/main" id="{3E135D3E-7923-4D69-BC52-1E8434A0B2DF}"/>
              </a:ext>
              <a:ext uri="{C183D7F6-B498-43B3-948B-1728B52AA6E4}">
                <adec:decorative xmlns:adec="http://schemas.microsoft.com/office/drawing/2017/decorative" val="1"/>
              </a:ext>
            </a:extLst>
          </p:cNvPr>
          <p:cNvSpPr/>
          <p:nvPr/>
        </p:nvSpPr>
        <p:spPr>
          <a:xfrm rot="5400000">
            <a:off x="0" y="0"/>
            <a:ext cx="1260000" cy="1260000"/>
          </a:xfrm>
          <a:prstGeom prst="triangle">
            <a:avLst>
              <a:gd name="adj" fmla="val 0"/>
            </a:avLst>
          </a:prstGeom>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6" name="Picture Placeholder 5">
            <a:extLst>
              <a:ext uri="{FF2B5EF4-FFF2-40B4-BE49-F238E27FC236}">
                <a16:creationId xmlns:a16="http://schemas.microsoft.com/office/drawing/2014/main" id="{C5A029F8-D1E4-A04C-9B30-0422777E2F5F}"/>
              </a:ext>
            </a:extLst>
          </p:cNvPr>
          <p:cNvPicPr>
            <a:picLocks noGrp="1" noChangeAspect="1"/>
          </p:cNvPicPr>
          <p:nvPr>
            <p:ph type="pic" sz="quarter" idx="13"/>
          </p:nvPr>
        </p:nvPicPr>
        <p:blipFill>
          <a:blip r:embed="rId3"/>
          <a:stretch>
            <a:fillRect/>
          </a:stretch>
        </p:blipFill>
        <p:spPr>
          <a:xfrm>
            <a:off x="0" y="-1294984"/>
            <a:ext cx="12310056" cy="9144000"/>
          </a:xfrm>
          <a:noFill/>
        </p:spPr>
      </p:pic>
      <p:sp>
        <p:nvSpPr>
          <p:cNvPr id="7" name="TextBox 6">
            <a:extLst>
              <a:ext uri="{FF2B5EF4-FFF2-40B4-BE49-F238E27FC236}">
                <a16:creationId xmlns:a16="http://schemas.microsoft.com/office/drawing/2014/main" id="{0F619F81-30A0-EE4F-B7E9-F84F7E33B2BE}"/>
              </a:ext>
            </a:extLst>
          </p:cNvPr>
          <p:cNvSpPr txBox="1"/>
          <p:nvPr/>
        </p:nvSpPr>
        <p:spPr>
          <a:xfrm>
            <a:off x="630000" y="125629"/>
            <a:ext cx="5514768" cy="2308324"/>
          </a:xfrm>
          <a:prstGeom prst="rect">
            <a:avLst/>
          </a:prstGeom>
          <a:noFill/>
        </p:spPr>
        <p:txBody>
          <a:bodyPr wrap="square" rtlCol="0">
            <a:spAutoFit/>
          </a:bodyPr>
          <a:lstStyle/>
          <a:p>
            <a:r>
              <a:rPr lang="en-US" dirty="0"/>
              <a:t>Flow Chart</a:t>
            </a:r>
          </a:p>
          <a:p>
            <a:endParaRPr lang="en-US" dirty="0"/>
          </a:p>
          <a:p>
            <a:r>
              <a:rPr lang="en-US" dirty="0"/>
              <a:t>Circles are holding positions when encountering someone in the hallways. The primary flow is indicated with an arrow. If someone is in the hallway using primary flow, then wait in a holding circle until they pass by.</a:t>
            </a:r>
          </a:p>
          <a:p>
            <a:endParaRPr lang="en-US" dirty="0"/>
          </a:p>
        </p:txBody>
      </p:sp>
    </p:spTree>
    <p:extLst>
      <p:ext uri="{BB962C8B-B14F-4D97-AF65-F5344CB8AC3E}">
        <p14:creationId xmlns:p14="http://schemas.microsoft.com/office/powerpoint/2010/main" val="4183824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57FC711-4568-4FA7-AA48-8402C6452B0B}"/>
              </a:ext>
              <a:ext uri="{C183D7F6-B498-43B3-948B-1728B52AA6E4}">
                <adec:decorative xmlns:adec="http://schemas.microsoft.com/office/drawing/2017/decorative" val="1"/>
              </a:ext>
            </a:extLst>
          </p:cNvPr>
          <p:cNvSpPr/>
          <p:nvPr/>
        </p:nvSpPr>
        <p:spPr>
          <a:xfrm rot="16200000" flipH="1">
            <a:off x="6158156" y="577928"/>
            <a:ext cx="6611769" cy="5455921"/>
          </a:xfrm>
          <a:prstGeom prst="rect">
            <a:avLst/>
          </a:prstGeom>
          <a:gradFill flip="none" rotWithShape="1">
            <a:gsLst>
              <a:gs pos="1000">
                <a:schemeClr val="tx1">
                  <a:alpha val="0"/>
                </a:schemeClr>
              </a:gs>
              <a:gs pos="61000">
                <a:schemeClr val="tx1">
                  <a:alpha val="92000"/>
                </a:schemeClr>
              </a:gs>
            </a:gsLst>
            <a:lin ang="54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50BB4A24-2253-4A39-B175-C512013371D8}"/>
              </a:ext>
            </a:extLst>
          </p:cNvPr>
          <p:cNvSpPr>
            <a:spLocks noGrp="1"/>
          </p:cNvSpPr>
          <p:nvPr>
            <p:ph type="title"/>
          </p:nvPr>
        </p:nvSpPr>
        <p:spPr/>
        <p:txBody>
          <a:bodyPr/>
          <a:lstStyle/>
          <a:p>
            <a:r>
              <a:rPr lang="en-US" b="1" dirty="0"/>
              <a:t>TITLE</a:t>
            </a:r>
          </a:p>
        </p:txBody>
      </p:sp>
      <p:sp>
        <p:nvSpPr>
          <p:cNvPr id="13" name="Text Placeholder 12">
            <a:extLst>
              <a:ext uri="{FF2B5EF4-FFF2-40B4-BE49-F238E27FC236}">
                <a16:creationId xmlns:a16="http://schemas.microsoft.com/office/drawing/2014/main" id="{6AD81136-7F59-43AB-8A14-139387331EEE}"/>
              </a:ext>
            </a:extLst>
          </p:cNvPr>
          <p:cNvSpPr>
            <a:spLocks noGrp="1"/>
          </p:cNvSpPr>
          <p:nvPr>
            <p:ph type="body" sz="quarter" idx="14"/>
          </p:nvPr>
        </p:nvSpPr>
        <p:spPr>
          <a:xfrm>
            <a:off x="7748789" y="1343510"/>
            <a:ext cx="3727556" cy="4472513"/>
          </a:xfrm>
        </p:spPr>
        <p:txBody>
          <a:bodyPr/>
          <a:lstStyle/>
          <a:p>
            <a:r>
              <a:rPr lang="en-US" b="1" dirty="0"/>
              <a:t>Use this blank slide to insert a BIG image of the location for your trip. </a:t>
            </a:r>
          </a:p>
          <a:p>
            <a:r>
              <a:rPr lang="en-US" dirty="0"/>
              <a:t>This slide should capture your fellow students’ interest. </a:t>
            </a:r>
          </a:p>
          <a:p>
            <a:r>
              <a:rPr lang="en-US" dirty="0"/>
              <a:t>In the notes area, write a terrific lead into the trip you will be taking people on today.</a:t>
            </a:r>
          </a:p>
        </p:txBody>
      </p:sp>
      <p:cxnSp>
        <p:nvCxnSpPr>
          <p:cNvPr id="18" name="Straight Connector 17">
            <a:extLst>
              <a:ext uri="{FF2B5EF4-FFF2-40B4-BE49-F238E27FC236}">
                <a16:creationId xmlns:a16="http://schemas.microsoft.com/office/drawing/2014/main" id="{9F0A75C1-3072-4DCB-952E-5C598E1C83EB}"/>
              </a:ext>
              <a:ext uri="{C183D7F6-B498-43B3-948B-1728B52AA6E4}">
                <adec:decorative xmlns:adec="http://schemas.microsoft.com/office/drawing/2017/decorative" val="1"/>
              </a:ext>
            </a:extLst>
          </p:cNvPr>
          <p:cNvCxnSpPr/>
          <p:nvPr/>
        </p:nvCxnSpPr>
        <p:spPr>
          <a:xfrm>
            <a:off x="8023225" y="1276722"/>
            <a:ext cx="3348000" cy="0"/>
          </a:xfrm>
          <a:prstGeom prst="line">
            <a:avLst/>
          </a:prstGeom>
          <a:ln w="31750">
            <a:solidFill>
              <a:schemeClr val="accent2"/>
            </a:solidFill>
          </a:ln>
        </p:spPr>
        <p:style>
          <a:lnRef idx="3">
            <a:schemeClr val="dk1"/>
          </a:lnRef>
          <a:fillRef idx="0">
            <a:schemeClr val="dk1"/>
          </a:fillRef>
          <a:effectRef idx="2">
            <a:schemeClr val="dk1"/>
          </a:effectRef>
          <a:fontRef idx="minor">
            <a:schemeClr val="tx1"/>
          </a:fontRef>
        </p:style>
      </p:cxnSp>
      <p:sp>
        <p:nvSpPr>
          <p:cNvPr id="19" name="Rectangle 18">
            <a:extLst>
              <a:ext uri="{FF2B5EF4-FFF2-40B4-BE49-F238E27FC236}">
                <a16:creationId xmlns:a16="http://schemas.microsoft.com/office/drawing/2014/main" id="{D7DD2AF5-94F8-4276-A384-39A296E9E618}"/>
              </a:ext>
              <a:ext uri="{C183D7F6-B498-43B3-948B-1728B52AA6E4}">
                <adec:decorative xmlns:adec="http://schemas.microsoft.com/office/drawing/2017/decorative" val="1"/>
              </a:ext>
            </a:extLst>
          </p:cNvPr>
          <p:cNvSpPr/>
          <p:nvPr/>
        </p:nvSpPr>
        <p:spPr>
          <a:xfrm rot="5400000">
            <a:off x="5657999" y="340659"/>
            <a:ext cx="864000" cy="12204000"/>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F619F81-30A0-EE4F-B7E9-F84F7E33B2BE}"/>
              </a:ext>
            </a:extLst>
          </p:cNvPr>
          <p:cNvSpPr txBox="1"/>
          <p:nvPr/>
        </p:nvSpPr>
        <p:spPr>
          <a:xfrm>
            <a:off x="604656" y="848005"/>
            <a:ext cx="5514768" cy="2308324"/>
          </a:xfrm>
          <a:prstGeom prst="rect">
            <a:avLst/>
          </a:prstGeom>
          <a:noFill/>
        </p:spPr>
        <p:txBody>
          <a:bodyPr wrap="square" rtlCol="0">
            <a:spAutoFit/>
          </a:bodyPr>
          <a:lstStyle/>
          <a:p>
            <a:r>
              <a:rPr lang="en-US" dirty="0"/>
              <a:t>Flow Chart</a:t>
            </a:r>
          </a:p>
          <a:p>
            <a:endParaRPr lang="en-US" dirty="0"/>
          </a:p>
          <a:p>
            <a:r>
              <a:rPr lang="en-US" dirty="0"/>
              <a:t>Circles are holding positions when encountering someone in the hallways. The primary flow is indicated with an arrow. If someone is in the hallway using primary flow, then wait in a holding circle until they pass by.</a:t>
            </a:r>
          </a:p>
          <a:p>
            <a:endParaRPr lang="en-US" dirty="0"/>
          </a:p>
        </p:txBody>
      </p:sp>
      <p:pic>
        <p:nvPicPr>
          <p:cNvPr id="8" name="Picture Placeholder 7">
            <a:extLst>
              <a:ext uri="{FF2B5EF4-FFF2-40B4-BE49-F238E27FC236}">
                <a16:creationId xmlns:a16="http://schemas.microsoft.com/office/drawing/2014/main" id="{CEFEB68A-2240-9743-B7E2-FBAD60764A9C}"/>
              </a:ext>
            </a:extLst>
          </p:cNvPr>
          <p:cNvPicPr>
            <a:picLocks noGrp="1" noChangeAspect="1"/>
          </p:cNvPicPr>
          <p:nvPr>
            <p:ph type="pic" sz="quarter" idx="13"/>
          </p:nvPr>
        </p:nvPicPr>
        <p:blipFill>
          <a:blip r:embed="rId3"/>
          <a:stretch>
            <a:fillRect/>
          </a:stretch>
        </p:blipFill>
        <p:spPr>
          <a:xfrm>
            <a:off x="6972299" y="16660"/>
            <a:ext cx="5219700" cy="6858000"/>
          </a:xfrm>
        </p:spPr>
      </p:pic>
      <p:pic>
        <p:nvPicPr>
          <p:cNvPr id="10" name="Picture 9">
            <a:extLst>
              <a:ext uri="{FF2B5EF4-FFF2-40B4-BE49-F238E27FC236}">
                <a16:creationId xmlns:a16="http://schemas.microsoft.com/office/drawing/2014/main" id="{A3D76D4A-072B-B445-BEB4-AAE961D4DA2C}"/>
              </a:ext>
            </a:extLst>
          </p:cNvPr>
          <p:cNvPicPr>
            <a:picLocks noChangeAspect="1"/>
          </p:cNvPicPr>
          <p:nvPr/>
        </p:nvPicPr>
        <p:blipFill>
          <a:blip r:embed="rId4"/>
          <a:stretch>
            <a:fillRect/>
          </a:stretch>
        </p:blipFill>
        <p:spPr>
          <a:xfrm>
            <a:off x="32775" y="155448"/>
            <a:ext cx="6939522" cy="5440680"/>
          </a:xfrm>
          <a:prstGeom prst="rect">
            <a:avLst/>
          </a:prstGeom>
        </p:spPr>
      </p:pic>
      <p:sp>
        <p:nvSpPr>
          <p:cNvPr id="17" name="Isosceles Triangle 16">
            <a:extLst>
              <a:ext uri="{FF2B5EF4-FFF2-40B4-BE49-F238E27FC236}">
                <a16:creationId xmlns:a16="http://schemas.microsoft.com/office/drawing/2014/main" id="{3E135D3E-7923-4D69-BC52-1E8434A0B2DF}"/>
              </a:ext>
              <a:ext uri="{C183D7F6-B498-43B3-948B-1728B52AA6E4}">
                <adec:decorative xmlns:adec="http://schemas.microsoft.com/office/drawing/2017/decorative" val="1"/>
              </a:ext>
            </a:extLst>
          </p:cNvPr>
          <p:cNvSpPr/>
          <p:nvPr/>
        </p:nvSpPr>
        <p:spPr>
          <a:xfrm rot="5400000">
            <a:off x="0" y="0"/>
            <a:ext cx="1260000" cy="1260000"/>
          </a:xfrm>
          <a:prstGeom prst="triangle">
            <a:avLst>
              <a:gd name="adj" fmla="val 0"/>
            </a:avLst>
          </a:prstGeom>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917660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57FC711-4568-4FA7-AA48-8402C6452B0B}"/>
              </a:ext>
              <a:ext uri="{C183D7F6-B498-43B3-948B-1728B52AA6E4}">
                <adec:decorative xmlns:adec="http://schemas.microsoft.com/office/drawing/2017/decorative" val="1"/>
              </a:ext>
            </a:extLst>
          </p:cNvPr>
          <p:cNvSpPr/>
          <p:nvPr/>
        </p:nvSpPr>
        <p:spPr>
          <a:xfrm rot="16200000" flipH="1">
            <a:off x="6158156" y="577928"/>
            <a:ext cx="6611769" cy="5455921"/>
          </a:xfrm>
          <a:prstGeom prst="rect">
            <a:avLst/>
          </a:prstGeom>
          <a:gradFill flip="none" rotWithShape="1">
            <a:gsLst>
              <a:gs pos="1000">
                <a:schemeClr val="tx1">
                  <a:alpha val="0"/>
                </a:schemeClr>
              </a:gs>
              <a:gs pos="61000">
                <a:schemeClr val="tx1">
                  <a:alpha val="92000"/>
                </a:schemeClr>
              </a:gs>
            </a:gsLst>
            <a:lin ang="54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50BB4A24-2253-4A39-B175-C512013371D8}"/>
              </a:ext>
            </a:extLst>
          </p:cNvPr>
          <p:cNvSpPr>
            <a:spLocks noGrp="1"/>
          </p:cNvSpPr>
          <p:nvPr>
            <p:ph type="title"/>
          </p:nvPr>
        </p:nvSpPr>
        <p:spPr/>
        <p:txBody>
          <a:bodyPr/>
          <a:lstStyle/>
          <a:p>
            <a:r>
              <a:rPr lang="en-US" b="1" dirty="0"/>
              <a:t>TILE</a:t>
            </a:r>
          </a:p>
        </p:txBody>
      </p:sp>
      <p:cxnSp>
        <p:nvCxnSpPr>
          <p:cNvPr id="18" name="Straight Connector 17">
            <a:extLst>
              <a:ext uri="{FF2B5EF4-FFF2-40B4-BE49-F238E27FC236}">
                <a16:creationId xmlns:a16="http://schemas.microsoft.com/office/drawing/2014/main" id="{9F0A75C1-3072-4DCB-952E-5C598E1C83EB}"/>
              </a:ext>
              <a:ext uri="{C183D7F6-B498-43B3-948B-1728B52AA6E4}">
                <adec:decorative xmlns:adec="http://schemas.microsoft.com/office/drawing/2017/decorative" val="1"/>
              </a:ext>
            </a:extLst>
          </p:cNvPr>
          <p:cNvCxnSpPr/>
          <p:nvPr/>
        </p:nvCxnSpPr>
        <p:spPr>
          <a:xfrm>
            <a:off x="8023225" y="1276722"/>
            <a:ext cx="3348000" cy="0"/>
          </a:xfrm>
          <a:prstGeom prst="line">
            <a:avLst/>
          </a:prstGeom>
          <a:ln w="31750">
            <a:solidFill>
              <a:schemeClr val="accent2"/>
            </a:solidFill>
          </a:ln>
        </p:spPr>
        <p:style>
          <a:lnRef idx="3">
            <a:schemeClr val="dk1"/>
          </a:lnRef>
          <a:fillRef idx="0">
            <a:schemeClr val="dk1"/>
          </a:fillRef>
          <a:effectRef idx="2">
            <a:schemeClr val="dk1"/>
          </a:effectRef>
          <a:fontRef idx="minor">
            <a:schemeClr val="tx1"/>
          </a:fontRef>
        </p:style>
      </p:cxnSp>
      <p:sp>
        <p:nvSpPr>
          <p:cNvPr id="19" name="Rectangle 18">
            <a:extLst>
              <a:ext uri="{FF2B5EF4-FFF2-40B4-BE49-F238E27FC236}">
                <a16:creationId xmlns:a16="http://schemas.microsoft.com/office/drawing/2014/main" id="{D7DD2AF5-94F8-4276-A384-39A296E9E618}"/>
              </a:ext>
              <a:ext uri="{C183D7F6-B498-43B3-948B-1728B52AA6E4}">
                <adec:decorative xmlns:adec="http://schemas.microsoft.com/office/drawing/2017/decorative" val="1"/>
              </a:ext>
            </a:extLst>
          </p:cNvPr>
          <p:cNvSpPr/>
          <p:nvPr/>
        </p:nvSpPr>
        <p:spPr>
          <a:xfrm rot="5400000">
            <a:off x="5657999" y="340659"/>
            <a:ext cx="864000" cy="12204000"/>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F619F81-30A0-EE4F-B7E9-F84F7E33B2BE}"/>
              </a:ext>
            </a:extLst>
          </p:cNvPr>
          <p:cNvSpPr txBox="1"/>
          <p:nvPr/>
        </p:nvSpPr>
        <p:spPr>
          <a:xfrm>
            <a:off x="89904" y="1191768"/>
            <a:ext cx="5514768" cy="2585323"/>
          </a:xfrm>
          <a:prstGeom prst="rect">
            <a:avLst/>
          </a:prstGeom>
          <a:noFill/>
        </p:spPr>
        <p:txBody>
          <a:bodyPr wrap="square" rtlCol="0">
            <a:spAutoFit/>
          </a:bodyPr>
          <a:lstStyle/>
          <a:p>
            <a:r>
              <a:rPr lang="en-US" dirty="0"/>
              <a:t>Cohort #2 (Class of 2021)</a:t>
            </a:r>
          </a:p>
          <a:p>
            <a:r>
              <a:rPr lang="en-US" dirty="0"/>
              <a:t>and</a:t>
            </a:r>
          </a:p>
          <a:p>
            <a:r>
              <a:rPr lang="en-US" dirty="0"/>
              <a:t>Cohort #3 (Class of 2022)</a:t>
            </a:r>
          </a:p>
          <a:p>
            <a:endParaRPr lang="en-US" dirty="0"/>
          </a:p>
          <a:p>
            <a:endParaRPr lang="en-US" dirty="0"/>
          </a:p>
          <a:p>
            <a:r>
              <a:rPr lang="en-US" b="1" dirty="0"/>
              <a:t>Research Space Assignments</a:t>
            </a:r>
          </a:p>
          <a:p>
            <a:r>
              <a:rPr lang="en-US" dirty="0"/>
              <a:t>2020-2021</a:t>
            </a:r>
          </a:p>
          <a:p>
            <a:endParaRPr lang="en-US" dirty="0"/>
          </a:p>
          <a:p>
            <a:r>
              <a:rPr lang="en-US" dirty="0"/>
              <a:t>Need to fill out Key check out form.</a:t>
            </a:r>
          </a:p>
        </p:txBody>
      </p:sp>
      <p:sp>
        <p:nvSpPr>
          <p:cNvPr id="17" name="Isosceles Triangle 16">
            <a:extLst>
              <a:ext uri="{FF2B5EF4-FFF2-40B4-BE49-F238E27FC236}">
                <a16:creationId xmlns:a16="http://schemas.microsoft.com/office/drawing/2014/main" id="{3E135D3E-7923-4D69-BC52-1E8434A0B2DF}"/>
              </a:ext>
              <a:ext uri="{C183D7F6-B498-43B3-948B-1728B52AA6E4}">
                <adec:decorative xmlns:adec="http://schemas.microsoft.com/office/drawing/2017/decorative" val="1"/>
              </a:ext>
            </a:extLst>
          </p:cNvPr>
          <p:cNvSpPr/>
          <p:nvPr/>
        </p:nvSpPr>
        <p:spPr>
          <a:xfrm rot="5400000">
            <a:off x="0" y="0"/>
            <a:ext cx="1260000" cy="1260000"/>
          </a:xfrm>
          <a:prstGeom prst="triangle">
            <a:avLst>
              <a:gd name="adj" fmla="val 0"/>
            </a:avLst>
          </a:prstGeom>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1" name="Picture Placeholder 10">
            <a:extLst>
              <a:ext uri="{FF2B5EF4-FFF2-40B4-BE49-F238E27FC236}">
                <a16:creationId xmlns:a16="http://schemas.microsoft.com/office/drawing/2014/main" id="{58E2E344-CCAC-5C48-8499-2B91463556F7}"/>
              </a:ext>
            </a:extLst>
          </p:cNvPr>
          <p:cNvPicPr>
            <a:picLocks noGrp="1" noChangeAspect="1"/>
          </p:cNvPicPr>
          <p:nvPr>
            <p:ph type="pic" sz="quarter" idx="13"/>
          </p:nvPr>
        </p:nvPicPr>
        <p:blipFill>
          <a:blip r:embed="rId3"/>
          <a:stretch>
            <a:fillRect/>
          </a:stretch>
        </p:blipFill>
        <p:spPr>
          <a:xfrm>
            <a:off x="3780871" y="-742071"/>
            <a:ext cx="8484707" cy="7616731"/>
          </a:xfrm>
        </p:spPr>
      </p:pic>
    </p:spTree>
    <p:extLst>
      <p:ext uri="{BB962C8B-B14F-4D97-AF65-F5344CB8AC3E}">
        <p14:creationId xmlns:p14="http://schemas.microsoft.com/office/powerpoint/2010/main" val="1983909946"/>
      </p:ext>
    </p:extLst>
  </p:cSld>
  <p:clrMapOvr>
    <a:masterClrMapping/>
  </p:clrMapOvr>
</p:sld>
</file>

<file path=ppt/theme/theme1.xml><?xml version="1.0" encoding="utf-8"?>
<a:theme xmlns:a="http://schemas.openxmlformats.org/drawingml/2006/main" name="Parcel">
  <a:themeElements>
    <a:clrScheme name="Custom 12">
      <a:dk1>
        <a:srgbClr val="000000"/>
      </a:dk1>
      <a:lt1>
        <a:srgbClr val="FFFFFF"/>
      </a:lt1>
      <a:dk2>
        <a:srgbClr val="545454"/>
      </a:dk2>
      <a:lt2>
        <a:srgbClr val="BFBFBF"/>
      </a:lt2>
      <a:accent1>
        <a:srgbClr val="4B9BAA"/>
      </a:accent1>
      <a:accent2>
        <a:srgbClr val="FAB900"/>
      </a:accent2>
      <a:accent3>
        <a:srgbClr val="4B9BAA"/>
      </a:accent3>
      <a:accent4>
        <a:srgbClr val="EE7008"/>
      </a:accent4>
      <a:accent5>
        <a:srgbClr val="4B9BAA"/>
      </a:accent5>
      <a:accent6>
        <a:srgbClr val="D5393D"/>
      </a:accent6>
      <a:hlink>
        <a:srgbClr val="4B9BAA"/>
      </a:hlink>
      <a:folHlink>
        <a:srgbClr val="EE7008"/>
      </a:folHlink>
    </a:clrScheme>
    <a:fontScheme name="Custom 10">
      <a:majorFont>
        <a:latin typeface="Tahoma"/>
        <a:ea typeface=""/>
        <a:cs typeface=""/>
      </a:majorFont>
      <a:minorFont>
        <a:latin typeface="Tahoma"/>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spDef>
      <a:spPr/>
      <a:bodyPr rtlCol="0" anchor="ctr"/>
      <a:lstStyle>
        <a:defPPr algn="ctr">
          <a:defRPr/>
        </a:defPPr>
      </a:lstStyle>
      <a:style>
        <a:lnRef idx="2">
          <a:schemeClr val="accent2">
            <a:shade val="50000"/>
          </a:schemeClr>
        </a:lnRef>
        <a:fillRef idx="1">
          <a:schemeClr val="accent2"/>
        </a:fillRef>
        <a:effectRef idx="0">
          <a:schemeClr val="accent2"/>
        </a:effectRef>
        <a:fontRef idx="minor">
          <a:schemeClr val="lt1"/>
        </a:fontRef>
      </a:style>
    </a:spDef>
  </a:objectDefaults>
  <a:extraClrSchemeLst/>
  <a:extLst>
    <a:ext uri="{05A4C25C-085E-4340-85A3-A5531E510DB2}">
      <thm15:themeFamily xmlns:thm15="http://schemas.microsoft.com/office/thememl/2012/main" name="TF89732948_Virtual field trip_RVA_v4.potx" id="{D5327314-4ABE-4FA3-A970-063A298A971D}" vid="{3433CD16-A6C1-4434-8A42-CCC2BC6B04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0BCAE0-0F0E-4D40-98F9-5333DE743022}">
  <ds:schemaRefs>
    <ds:schemaRef ds:uri="http://schemas.microsoft.com/sharepoint/v3/contenttype/forms"/>
  </ds:schemaRefs>
</ds:datastoreItem>
</file>

<file path=customXml/itemProps2.xml><?xml version="1.0" encoding="utf-8"?>
<ds:datastoreItem xmlns:ds="http://schemas.openxmlformats.org/officeDocument/2006/customXml" ds:itemID="{5B0764C4-A3D3-4D44-A5D4-7F16AA0BDF2F}">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D3F06319-8903-43B2-A6AD-98B911A6C5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Parcel</Template>
  <TotalTime>0</TotalTime>
  <Words>765</Words>
  <Application>Microsoft Macintosh PowerPoint</Application>
  <PresentationFormat>Widescreen</PresentationFormat>
  <Paragraphs>72</Paragraphs>
  <Slides>13</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Tahoma</vt:lpstr>
      <vt:lpstr>Verdana</vt:lpstr>
      <vt:lpstr>Wingdings</vt:lpstr>
      <vt:lpstr>Parcel</vt:lpstr>
      <vt:lpstr>Emerging Media MFA</vt:lpstr>
      <vt:lpstr>Introductions</vt:lpstr>
      <vt:lpstr>Back to Campus:    All students are expected to complete the COVID-19 Student Return to Campus Training in Webcourses@UCF. This training should only take about 10 minutes to complete and shares information about what the return to campus will look like, outlining the policies and guidance each of you is required to follow.  On your Webcourses@UCF dashboard, you should see a course card for “COVID-19 Student Return to Campus Training”. Please complete this training before your first day on campus.</vt:lpstr>
      <vt:lpstr>Faculty</vt:lpstr>
      <vt:lpstr>Expectations</vt:lpstr>
      <vt:lpstr>Handbook</vt:lpstr>
      <vt:lpstr>TITLE</vt:lpstr>
      <vt:lpstr>TITLE</vt:lpstr>
      <vt:lpstr>TILE</vt:lpstr>
      <vt:lpstr>Program overview</vt:lpstr>
      <vt:lpstr>Program overview</vt:lpstr>
      <vt:lpstr>Program overview</vt:lpstr>
      <vt:lpstr>Questions?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Cheryl Briggs</dc:creator>
  <cp:lastModifiedBy/>
  <cp:revision>1</cp:revision>
  <dcterms:created xsi:type="dcterms:W3CDTF">2020-08-18T21:56:18Z</dcterms:created>
  <dcterms:modified xsi:type="dcterms:W3CDTF">2020-08-19T11:58:22Z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